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C1F"/>
    <a:srgbClr val="777A2C"/>
    <a:srgbClr val="8B8B26"/>
    <a:srgbClr val="838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45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23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1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8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33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97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1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2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7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4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DDEC7F-CB01-475D-83A6-4E05D1D16CC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E3BF8E-F727-4B31-AF43-74FF98FC3DD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užka zahnutá nahoru 5"/>
          <p:cNvSpPr/>
          <p:nvPr/>
        </p:nvSpPr>
        <p:spPr>
          <a:xfrm>
            <a:off x="420129" y="1391783"/>
            <a:ext cx="10791568" cy="1342768"/>
          </a:xfrm>
          <a:prstGeom prst="ellipse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05017" y="1458097"/>
            <a:ext cx="10058400" cy="83943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838324"/>
                </a:solidFill>
              </a:rPr>
              <a:t>KOČKA CEJLONSKÁ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935" y="3006811"/>
            <a:ext cx="4760595" cy="3176554"/>
          </a:xfrm>
          <a:prstGeom prst="rect">
            <a:avLst/>
          </a:prstGeom>
          <a:ln>
            <a:solidFill>
              <a:srgbClr val="838324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83" y="2887269"/>
            <a:ext cx="4494676" cy="3296096"/>
          </a:xfrm>
          <a:prstGeom prst="rect">
            <a:avLst/>
          </a:prstGeom>
          <a:ln>
            <a:solidFill>
              <a:srgbClr val="838324"/>
            </a:solidFill>
          </a:ln>
        </p:spPr>
      </p:pic>
      <p:sp>
        <p:nvSpPr>
          <p:cNvPr id="11" name="Srdce 10"/>
          <p:cNvSpPr/>
          <p:nvPr/>
        </p:nvSpPr>
        <p:spPr>
          <a:xfrm>
            <a:off x="5226341" y="2887269"/>
            <a:ext cx="578841" cy="577384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Srdce 11"/>
          <p:cNvSpPr/>
          <p:nvPr/>
        </p:nvSpPr>
        <p:spPr>
          <a:xfrm>
            <a:off x="5639744" y="3523376"/>
            <a:ext cx="352337" cy="364921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rdce 12"/>
          <p:cNvSpPr/>
          <p:nvPr/>
        </p:nvSpPr>
        <p:spPr>
          <a:xfrm>
            <a:off x="5082611" y="3464653"/>
            <a:ext cx="310393" cy="314587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rdce 13"/>
          <p:cNvSpPr/>
          <p:nvPr/>
        </p:nvSpPr>
        <p:spPr>
          <a:xfrm>
            <a:off x="6215019" y="4902025"/>
            <a:ext cx="578841" cy="577384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rdce 14"/>
          <p:cNvSpPr/>
          <p:nvPr/>
        </p:nvSpPr>
        <p:spPr>
          <a:xfrm>
            <a:off x="6628422" y="5538132"/>
            <a:ext cx="352337" cy="364921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rdce 15"/>
          <p:cNvSpPr/>
          <p:nvPr/>
        </p:nvSpPr>
        <p:spPr>
          <a:xfrm>
            <a:off x="6071289" y="5479409"/>
            <a:ext cx="310393" cy="314587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9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811" y="303110"/>
            <a:ext cx="4761470" cy="6336694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03110"/>
            <a:ext cx="3200400" cy="6002094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Kočka cejlonská je nejmenší kočkovitá šelma na světě. Vyskytuje se pouze na Srí Lance (ostrov Cejlon), v suchých opadavých lesech. Dorůstá do délky 35 až 48cm a váží 1 až 1,5kg.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Jejich cena je od 1000 eur (25,293.5Kč) do 2500 eur (63 158.07Kč).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Její prodej je většinou přísně zakázán.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Je velice aktivní, hravá a společenská.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7" name="Čtyřcípá hvězda 6"/>
          <p:cNvSpPr/>
          <p:nvPr/>
        </p:nvSpPr>
        <p:spPr>
          <a:xfrm>
            <a:off x="5268098" y="939114"/>
            <a:ext cx="366584" cy="444843"/>
          </a:xfrm>
          <a:prstGeom prst="star4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Čtyřcípá hvězda 7"/>
          <p:cNvSpPr/>
          <p:nvPr/>
        </p:nvSpPr>
        <p:spPr>
          <a:xfrm>
            <a:off x="4794422" y="1293341"/>
            <a:ext cx="617837" cy="848497"/>
          </a:xfrm>
          <a:prstGeom prst="star4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Čtyřcípá hvězda 8"/>
          <p:cNvSpPr/>
          <p:nvPr/>
        </p:nvSpPr>
        <p:spPr>
          <a:xfrm>
            <a:off x="5412259" y="1717589"/>
            <a:ext cx="362465" cy="486032"/>
          </a:xfrm>
          <a:prstGeom prst="star4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34531" y="5080545"/>
            <a:ext cx="1048603" cy="13778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77" y="3803327"/>
            <a:ext cx="3538746" cy="2655033"/>
          </a:xfrm>
          <a:prstGeom prst="rect">
            <a:avLst/>
          </a:prstGeom>
          <a:ln w="28575">
            <a:solidFill>
              <a:srgbClr val="6B6C1F"/>
            </a:solidFill>
          </a:ln>
        </p:spPr>
      </p:pic>
    </p:spTree>
    <p:extLst>
      <p:ext uri="{BB962C8B-B14F-4D97-AF65-F5344CB8AC3E}">
        <p14:creationId xmlns:p14="http://schemas.microsoft.com/office/powerpoint/2010/main" val="31856948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69</Words>
  <Application>Microsoft Office PowerPoint</Application>
  <PresentationFormat>Širokoúhlá obrazovka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Courier New</vt:lpstr>
      <vt:lpstr>Retrospektiva</vt:lpstr>
      <vt:lpstr>KOČKA CEJLONSKÁ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KOČKA CEJLONSKÁ</dc:title>
  <dc:creator>Johana Lenková</dc:creator>
  <cp:lastModifiedBy>Jana Vrzáňová</cp:lastModifiedBy>
  <cp:revision>7</cp:revision>
  <dcterms:created xsi:type="dcterms:W3CDTF">2024-03-26T08:03:58Z</dcterms:created>
  <dcterms:modified xsi:type="dcterms:W3CDTF">2024-04-02T06:27:38Z</dcterms:modified>
</cp:coreProperties>
</file>