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B702D-FB06-03D9-F1C6-053387835060}" v="393" dt="2024-03-26T08:52:58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Krajta mřížkovaná sežere prase i člověka. Obětem způsobí přetlak v mozku -  Prima Zoom">
            <a:extLst>
              <a:ext uri="{FF2B5EF4-FFF2-40B4-BE49-F238E27FC236}">
                <a16:creationId xmlns:a16="http://schemas.microsoft.com/office/drawing/2014/main" id="{494FCCBF-9F91-C083-A395-CC844C150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050" b="126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169834"/>
          </a:xfrm>
        </p:spPr>
        <p:txBody>
          <a:bodyPr>
            <a:normAutofit/>
          </a:bodyPr>
          <a:lstStyle/>
          <a:p>
            <a:r>
              <a:rPr lang="cs-CZ" sz="7200" b="1">
                <a:solidFill>
                  <a:srgbClr val="FFFFFF"/>
                </a:solidFill>
                <a:latin typeface="Aptos Display"/>
                <a:cs typeface="Courier New"/>
              </a:rPr>
              <a:t>KRAJTA MŘÍŽKOVANÁ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Aptos ExtraBold"/>
              </a:rPr>
              <a:t>Buriánková Alena</a:t>
            </a:r>
          </a:p>
          <a:p>
            <a:r>
              <a:rPr lang="cs-CZ" dirty="0">
                <a:solidFill>
                  <a:srgbClr val="FFFFFF"/>
                </a:solidFill>
                <a:latin typeface="Aptos ExtraBold"/>
              </a:rPr>
              <a:t>8.B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FE5623FB-E33A-BB61-9571-A126ACD923F7}"/>
              </a:ext>
            </a:extLst>
          </p:cNvPr>
          <p:cNvSpPr/>
          <p:nvPr/>
        </p:nvSpPr>
        <p:spPr>
          <a:xfrm>
            <a:off x="-20877" y="-41754"/>
            <a:ext cx="12317260" cy="15448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836A089-066D-E1EF-1D4D-08185C2EDEE4}"/>
              </a:ext>
            </a:extLst>
          </p:cNvPr>
          <p:cNvSpPr/>
          <p:nvPr/>
        </p:nvSpPr>
        <p:spPr>
          <a:xfrm>
            <a:off x="-271397" y="1649260"/>
            <a:ext cx="6106437" cy="13152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01BE53-BE7D-685E-DB8C-F721226E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728"/>
            <a:ext cx="10515600" cy="1617836"/>
          </a:xfrm>
        </p:spPr>
        <p:txBody>
          <a:bodyPr/>
          <a:lstStyle/>
          <a:p>
            <a:r>
              <a:rPr lang="cs-CZ" b="1" dirty="0"/>
              <a:t>Proč je to rekordman mezi zvířaty?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05E2B9-B458-D1C3-0F14-E5C0FCB8B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Je to nejdelší had na světě</a:t>
            </a:r>
          </a:p>
          <a:p>
            <a:r>
              <a:rPr lang="cs-CZ" dirty="0"/>
              <a:t>Nejdelší jedinec měřil 9,76m</a:t>
            </a:r>
          </a:p>
        </p:txBody>
      </p:sp>
      <p:pic>
        <p:nvPicPr>
          <p:cNvPr id="5" name="Obrázek 4" descr="Ve třípokojovém bytě žije s rodinou šestimetrový obr - Novinky">
            <a:extLst>
              <a:ext uri="{FF2B5EF4-FFF2-40B4-BE49-F238E27FC236}">
                <a16:creationId xmlns:a16="http://schemas.microsoft.com/office/drawing/2014/main" id="{8FA4AE18-18BF-01F0-0707-014D3C1E9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94" y="3462370"/>
            <a:ext cx="5144023" cy="2897751"/>
          </a:xfrm>
          <a:prstGeom prst="rect">
            <a:avLst/>
          </a:prstGeom>
        </p:spPr>
      </p:pic>
      <p:pic>
        <p:nvPicPr>
          <p:cNvPr id="9" name="Obrázek 8" descr="krajta - CoJeCo.cz">
            <a:extLst>
              <a:ext uri="{FF2B5EF4-FFF2-40B4-BE49-F238E27FC236}">
                <a16:creationId xmlns:a16="http://schemas.microsoft.com/office/drawing/2014/main" id="{E6492602-B910-57D0-DDFE-DE25ACEE0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482" y="2181739"/>
            <a:ext cx="5206651" cy="36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086E194F-6115-1560-FE5C-32C3DE84FB49}"/>
              </a:ext>
            </a:extLst>
          </p:cNvPr>
          <p:cNvSpPr/>
          <p:nvPr/>
        </p:nvSpPr>
        <p:spPr>
          <a:xfrm>
            <a:off x="-649376" y="1709967"/>
            <a:ext cx="7578246" cy="44467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4E03B5A-9EF3-5021-B4EA-2A86C273FFFB}"/>
              </a:ext>
            </a:extLst>
          </p:cNvPr>
          <p:cNvSpPr/>
          <p:nvPr/>
        </p:nvSpPr>
        <p:spPr>
          <a:xfrm>
            <a:off x="-30079" y="-20052"/>
            <a:ext cx="12400767" cy="14613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E362D3-5257-2090-59EE-16DB524D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98"/>
            <a:ext cx="10515600" cy="1680466"/>
          </a:xfrm>
        </p:spPr>
        <p:txBody>
          <a:bodyPr/>
          <a:lstStyle/>
          <a:p>
            <a:r>
              <a:rPr lang="cs-CZ" b="1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307C4-63F5-1453-9848-EDCE5D40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20" y="2044830"/>
            <a:ext cx="7248394" cy="4372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Řád: šupinatí</a:t>
            </a:r>
          </a:p>
          <a:p>
            <a:r>
              <a:rPr lang="cs-CZ" dirty="0"/>
              <a:t>Velikost: 2-4m</a:t>
            </a:r>
          </a:p>
          <a:p>
            <a:r>
              <a:rPr lang="cs-CZ" dirty="0"/>
              <a:t>Potrava: obratlovci</a:t>
            </a:r>
          </a:p>
          <a:p>
            <a:r>
              <a:rPr lang="cs-CZ" dirty="0"/>
              <a:t>Aktivita: denní</a:t>
            </a:r>
          </a:p>
          <a:p>
            <a:r>
              <a:rPr lang="cs-CZ" dirty="0"/>
              <a:t>Výskyt: tropické deštné lesy (Indonésie)</a:t>
            </a:r>
          </a:p>
          <a:p>
            <a:r>
              <a:rPr lang="cs-CZ" dirty="0"/>
              <a:t>Hmotnost: do 50kg</a:t>
            </a:r>
          </a:p>
          <a:p>
            <a:r>
              <a:rPr lang="cs-CZ" dirty="0"/>
              <a:t>Počet mláďat: 20-50</a:t>
            </a:r>
          </a:p>
          <a:p>
            <a:endParaRPr lang="cs-CZ" dirty="0"/>
          </a:p>
        </p:txBody>
      </p:sp>
      <p:pic>
        <p:nvPicPr>
          <p:cNvPr id="4" name="Obrázek 3" descr="Print page">
            <a:extLst>
              <a:ext uri="{FF2B5EF4-FFF2-40B4-BE49-F238E27FC236}">
                <a16:creationId xmlns:a16="http://schemas.microsoft.com/office/drawing/2014/main" id="{E0D95712-A981-023E-0E05-14787666A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044" y="262712"/>
            <a:ext cx="3296433" cy="2720903"/>
          </a:xfrm>
          <a:prstGeom prst="rect">
            <a:avLst/>
          </a:prstGeom>
        </p:spPr>
      </p:pic>
      <p:pic>
        <p:nvPicPr>
          <p:cNvPr id="5" name="Obrázek 4" descr="Krajta královská ▷▷ Chov od A do Z">
            <a:extLst>
              <a:ext uri="{FF2B5EF4-FFF2-40B4-BE49-F238E27FC236}">
                <a16:creationId xmlns:a16="http://schemas.microsoft.com/office/drawing/2014/main" id="{7586A78F-8B47-FB41-C980-3CA2E2109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676" y="3430900"/>
            <a:ext cx="4473879" cy="29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01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669E4D52-C354-40C2-02B0-0CCCE4CDB533}"/>
              </a:ext>
            </a:extLst>
          </p:cNvPr>
          <p:cNvSpPr/>
          <p:nvPr/>
        </p:nvSpPr>
        <p:spPr>
          <a:xfrm>
            <a:off x="7666834" y="-59333"/>
            <a:ext cx="4958219" cy="71293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9AC14892-FC6E-7E4D-C5CE-E6D13CF6546D}"/>
              </a:ext>
            </a:extLst>
          </p:cNvPr>
          <p:cNvSpPr/>
          <p:nvPr/>
        </p:nvSpPr>
        <p:spPr>
          <a:xfrm>
            <a:off x="-481263" y="-200527"/>
            <a:ext cx="4196219" cy="2880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AC3A8B-6A64-8509-66AD-0E88777B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 descr="Gigantická krajta pozřela muže zaživa. Policisté hada rozřízli a tělo  vyjmuli, vše natočil kolemjdoucí – Muži v Česku">
            <a:extLst>
              <a:ext uri="{FF2B5EF4-FFF2-40B4-BE49-F238E27FC236}">
                <a16:creationId xmlns:a16="http://schemas.microsoft.com/office/drawing/2014/main" id="{C201B187-E59B-AF2A-31EF-F448CF752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771" y="2923990"/>
            <a:ext cx="6625745" cy="3438524"/>
          </a:xfrm>
        </p:spPr>
      </p:pic>
      <p:pic>
        <p:nvPicPr>
          <p:cNvPr id="5" name="Obrázek 4" descr="krajta mřížkovaná - Zoo Liberec">
            <a:extLst>
              <a:ext uri="{FF2B5EF4-FFF2-40B4-BE49-F238E27FC236}">
                <a16:creationId xmlns:a16="http://schemas.microsoft.com/office/drawing/2014/main" id="{41C2A04F-B0B9-F9AC-230B-65A1FDE16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263" y="609197"/>
            <a:ext cx="3693089" cy="1819164"/>
          </a:xfrm>
          <a:prstGeom prst="rect">
            <a:avLst/>
          </a:prstGeom>
        </p:spPr>
      </p:pic>
      <p:pic>
        <p:nvPicPr>
          <p:cNvPr id="6" name="Obrázek 5" descr="Blog – Detail článku – Gamepark.cz">
            <a:extLst>
              <a:ext uri="{FF2B5EF4-FFF2-40B4-BE49-F238E27FC236}">
                <a16:creationId xmlns:a16="http://schemas.microsoft.com/office/drawing/2014/main" id="{8C873BCC-3B01-9455-2B05-231C7D3FB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414" y="561372"/>
            <a:ext cx="3828789" cy="5735254"/>
          </a:xfrm>
          <a:prstGeom prst="rect">
            <a:avLst/>
          </a:prstGeom>
        </p:spPr>
      </p:pic>
      <p:pic>
        <p:nvPicPr>
          <p:cNvPr id="7" name="Obrázek 6" descr="Krajta mřížkovaná sežere prase i člověka. Obětem způsobí přetlak v mozku -  Prima Zoom">
            <a:extLst>
              <a:ext uri="{FF2B5EF4-FFF2-40B4-BE49-F238E27FC236}">
                <a16:creationId xmlns:a16="http://schemas.microsoft.com/office/drawing/2014/main" id="{EFA79822-17DC-7134-CE44-30540E4AC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09" y="604382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83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Krajta královská mláďata - Božtěšice (Ústí nad Labem), Prodám -  ChovZvířat.cz">
            <a:extLst>
              <a:ext uri="{FF2B5EF4-FFF2-40B4-BE49-F238E27FC236}">
                <a16:creationId xmlns:a16="http://schemas.microsoft.com/office/drawing/2014/main" id="{7DE9D9CC-7D02-8E79-F5A5-6982059CE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659" b="1134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E5C9C1E-38E6-50B3-2070-2C73DA694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KONEC</a:t>
            </a:r>
          </a:p>
        </p:txBody>
      </p:sp>
    </p:spTree>
    <p:extLst>
      <p:ext uri="{BB962C8B-B14F-4D97-AF65-F5344CB8AC3E}">
        <p14:creationId xmlns:p14="http://schemas.microsoft.com/office/powerpoint/2010/main" val="142440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Širokoúhlá obrazovka</PresentationFormat>
  <Paragraphs>15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Aptos ExtraBold</vt:lpstr>
      <vt:lpstr>Arial</vt:lpstr>
      <vt:lpstr>Motiv systému Office</vt:lpstr>
      <vt:lpstr>KRAJTA MŘÍŽKOVANÁ</vt:lpstr>
      <vt:lpstr>Proč je to rekordman mezi zvířaty?</vt:lpstr>
      <vt:lpstr>Základní informace</vt:lpstr>
      <vt:lpstr>Prezentace aplikace PowerPoint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Vrzáňová</dc:creator>
  <cp:lastModifiedBy>Jana</cp:lastModifiedBy>
  <cp:revision>213</cp:revision>
  <dcterms:created xsi:type="dcterms:W3CDTF">2024-03-26T07:56:56Z</dcterms:created>
  <dcterms:modified xsi:type="dcterms:W3CDTF">2024-04-03T08:36:17Z</dcterms:modified>
</cp:coreProperties>
</file>