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58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5" d="100"/>
          <a:sy n="85" d="100"/>
        </p:scale>
        <p:origin x="547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D4986-8E3F-4C08-B43D-DA36D0927864}" type="datetimeFigureOut">
              <a:rPr lang="cs-CZ" smtClean="0"/>
              <a:t>02.04.2024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31AE1-286C-4F8B-BE1E-906FE7AAEE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7828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D4986-8E3F-4C08-B43D-DA36D0927864}" type="datetimeFigureOut">
              <a:rPr lang="cs-CZ" smtClean="0"/>
              <a:t>02.04.2024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31AE1-286C-4F8B-BE1E-906FE7AAEE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4157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D4986-8E3F-4C08-B43D-DA36D0927864}" type="datetimeFigureOut">
              <a:rPr lang="cs-CZ" smtClean="0"/>
              <a:t>02.04.2024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31AE1-286C-4F8B-BE1E-906FE7AAEE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4113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D4986-8E3F-4C08-B43D-DA36D0927864}" type="datetimeFigureOut">
              <a:rPr lang="cs-CZ" smtClean="0"/>
              <a:t>02.04.2024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31AE1-286C-4F8B-BE1E-906FE7AAEEE9}" type="slidenum">
              <a:rPr lang="cs-CZ" smtClean="0"/>
              <a:t>‹#›</a:t>
            </a:fld>
            <a:endParaRPr lang="cs-CZ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42701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D4986-8E3F-4C08-B43D-DA36D0927864}" type="datetimeFigureOut">
              <a:rPr lang="cs-CZ" smtClean="0"/>
              <a:t>02.04.2024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31AE1-286C-4F8B-BE1E-906FE7AAEE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99216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D4986-8E3F-4C08-B43D-DA36D0927864}" type="datetimeFigureOut">
              <a:rPr lang="cs-CZ" smtClean="0"/>
              <a:t>02.04.2024</a:t>
            </a:fld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31AE1-286C-4F8B-BE1E-906FE7AAEE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18723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D4986-8E3F-4C08-B43D-DA36D0927864}" type="datetimeFigureOut">
              <a:rPr lang="cs-CZ" smtClean="0"/>
              <a:t>02.04.2024</a:t>
            </a:fld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31AE1-286C-4F8B-BE1E-906FE7AAEE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98709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D4986-8E3F-4C08-B43D-DA36D0927864}" type="datetimeFigureOut">
              <a:rPr lang="cs-CZ" smtClean="0"/>
              <a:t>02.04.2024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31AE1-286C-4F8B-BE1E-906FE7AAEE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70773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D4986-8E3F-4C08-B43D-DA36D0927864}" type="datetimeFigureOut">
              <a:rPr lang="cs-CZ" smtClean="0"/>
              <a:t>02.04.2024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31AE1-286C-4F8B-BE1E-906FE7AAEE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8194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D4986-8E3F-4C08-B43D-DA36D0927864}" type="datetimeFigureOut">
              <a:rPr lang="cs-CZ" smtClean="0"/>
              <a:t>02.04.2024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31AE1-286C-4F8B-BE1E-906FE7AAEE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5140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D4986-8E3F-4C08-B43D-DA36D0927864}" type="datetimeFigureOut">
              <a:rPr lang="cs-CZ" smtClean="0"/>
              <a:t>02.04.2024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31AE1-286C-4F8B-BE1E-906FE7AAEE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4274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D4986-8E3F-4C08-B43D-DA36D0927864}" type="datetimeFigureOut">
              <a:rPr lang="cs-CZ" smtClean="0"/>
              <a:t>02.04.2024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31AE1-286C-4F8B-BE1E-906FE7AAEE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7371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D4986-8E3F-4C08-B43D-DA36D0927864}" type="datetimeFigureOut">
              <a:rPr lang="cs-CZ" smtClean="0"/>
              <a:t>02.04.2024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31AE1-286C-4F8B-BE1E-906FE7AAEE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575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D4986-8E3F-4C08-B43D-DA36D0927864}" type="datetimeFigureOut">
              <a:rPr lang="cs-CZ" smtClean="0"/>
              <a:t>02.04.2024</a:t>
            </a:fld>
            <a:endParaRPr lang="cs-CZ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31AE1-286C-4F8B-BE1E-906FE7AAEE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0747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D4986-8E3F-4C08-B43D-DA36D0927864}" type="datetimeFigureOut">
              <a:rPr lang="cs-CZ" smtClean="0"/>
              <a:t>02.04.2024</a:t>
            </a:fld>
            <a:endParaRPr lang="cs-CZ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31AE1-286C-4F8B-BE1E-906FE7AAEE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4739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D4986-8E3F-4C08-B43D-DA36D0927864}" type="datetimeFigureOut">
              <a:rPr lang="cs-CZ" smtClean="0"/>
              <a:t>02.04.2024</a:t>
            </a:fld>
            <a:endParaRPr lang="cs-CZ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31AE1-286C-4F8B-BE1E-906FE7AAEE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1818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D4986-8E3F-4C08-B43D-DA36D0927864}" type="datetimeFigureOut">
              <a:rPr lang="cs-CZ" smtClean="0"/>
              <a:t>02.04.2024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31AE1-286C-4F8B-BE1E-906FE7AAEE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9261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A88D4986-8E3F-4C08-B43D-DA36D0927864}" type="datetimeFigureOut">
              <a:rPr lang="cs-CZ" smtClean="0"/>
              <a:t>02.04.2024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031AE1-286C-4F8B-BE1E-906FE7AAEE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735750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66255"/>
            <a:ext cx="9144000" cy="1737361"/>
          </a:xfrm>
        </p:spPr>
        <p:txBody>
          <a:bodyPr>
            <a:normAutofit fontScale="90000"/>
          </a:bodyPr>
          <a:lstStyle/>
          <a:p>
            <a:r>
              <a:rPr lang="cs-CZ" b="1" u="sng" dirty="0"/>
              <a:t>Lachtan Hřivnatý</a:t>
            </a:r>
            <a:br>
              <a:rPr lang="cs-CZ" b="1" dirty="0"/>
            </a:br>
            <a:endParaRPr lang="cs-CZ" dirty="0"/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9944" y="2399440"/>
            <a:ext cx="8296385" cy="3849719"/>
          </a:xfrm>
          <a:prstGeom prst="rect">
            <a:avLst/>
          </a:prstGeom>
        </p:spPr>
      </p:pic>
      <p:sp>
        <p:nvSpPr>
          <p:cNvPr id="7" name="TextovéPole 6">
            <a:extLst>
              <a:ext uri="{FF2B5EF4-FFF2-40B4-BE49-F238E27FC236}">
                <a16:creationId xmlns:a16="http://schemas.microsoft.com/office/drawing/2014/main" id="{37144D10-8FC3-4C20-B68B-03DE951EDE0D}"/>
              </a:ext>
            </a:extLst>
          </p:cNvPr>
          <p:cNvSpPr txBox="1"/>
          <p:nvPr/>
        </p:nvSpPr>
        <p:spPr>
          <a:xfrm>
            <a:off x="2545976" y="1434353"/>
            <a:ext cx="86957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/>
              <a:t>  </a:t>
            </a:r>
            <a:r>
              <a:rPr lang="cs-CZ" sz="4400" dirty="0"/>
              <a:t>Šampión mezi potápěči </a:t>
            </a:r>
          </a:p>
        </p:txBody>
      </p:sp>
    </p:spTree>
    <p:extLst>
      <p:ext uri="{BB962C8B-B14F-4D97-AF65-F5344CB8AC3E}">
        <p14:creationId xmlns:p14="http://schemas.microsoft.com/office/powerpoint/2010/main" val="26055727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21FF25-EA31-4786-864C-917A44BF39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INFORMACE</a:t>
            </a:r>
          </a:p>
        </p:txBody>
      </p:sp>
      <p:sp>
        <p:nvSpPr>
          <p:cNvPr id="4" name="Podnadpis 2">
            <a:extLst>
              <a:ext uri="{FF2B5EF4-FFF2-40B4-BE49-F238E27FC236}">
                <a16:creationId xmlns:a16="http://schemas.microsoft.com/office/drawing/2014/main" id="{04B6D975-99B1-4D27-865A-8D05F07248FD}"/>
              </a:ext>
            </a:extLst>
          </p:cNvPr>
          <p:cNvSpPr txBox="1">
            <a:spLocks/>
          </p:cNvSpPr>
          <p:nvPr/>
        </p:nvSpPr>
        <p:spPr>
          <a:xfrm>
            <a:off x="285404" y="1515544"/>
            <a:ext cx="9144000" cy="52510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06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cs-CZ" sz="3200" b="1"/>
              <a:t>Výskyt: pobřeží Jižní Ameriky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3200" b="1"/>
              <a:t>Samec dorůstá velikosti až 2,5 m a váhy 250 kg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3200" b="1"/>
              <a:t>Potrava: ryby, hlavonožci, korýši nebo tučňáci.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3200" b="1"/>
              <a:t>Dožívají se až 25 let.</a:t>
            </a:r>
          </a:p>
          <a:p>
            <a:pPr>
              <a:buFont typeface="Arial" panose="020B0604020202020204" pitchFamily="34" charset="0"/>
              <a:buChar char="•"/>
            </a:pPr>
            <a:endParaRPr lang="cs-CZ" b="1"/>
          </a:p>
          <a:p>
            <a:pPr>
              <a:buFont typeface="Arial" panose="020B0604020202020204" pitchFamily="34" charset="0"/>
              <a:buChar char="•"/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9776217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5400" u="sng" dirty="0"/>
              <a:t>Zajímavosti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b="1" dirty="0"/>
              <a:t>Je velmi zdatný plavec, vydrží plavat i několik hodin.</a:t>
            </a:r>
            <a:r>
              <a:rPr lang="cs-CZ" dirty="0"/>
              <a:t> </a:t>
            </a:r>
          </a:p>
          <a:p>
            <a:r>
              <a:rPr lang="cs-CZ" sz="2800" b="1" dirty="0"/>
              <a:t>Dokáže se potopit až do hloubky 31,1 až 98,2 m. vzácně až do hloubky 196 až 274 m.</a:t>
            </a:r>
          </a:p>
          <a:p>
            <a:r>
              <a:rPr lang="pt-BR" sz="2800" b="1" dirty="0"/>
              <a:t>Plave průměrnou rychlostí 10,8 km/h</a:t>
            </a:r>
            <a:endParaRPr lang="cs-CZ" sz="2800" b="1" dirty="0"/>
          </a:p>
          <a:p>
            <a:r>
              <a:rPr lang="cs-CZ" sz="2800" b="1" dirty="0"/>
              <a:t>pod vodou vydrží na jedno nadechnutí až půl hodiny.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8673" y="0"/>
            <a:ext cx="4123114" cy="1953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62083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6111" y="452717"/>
            <a:ext cx="9404723" cy="1583901"/>
          </a:xfrm>
        </p:spPr>
        <p:txBody>
          <a:bodyPr/>
          <a:lstStyle/>
          <a:p>
            <a:pPr algn="ctr"/>
            <a:r>
              <a:rPr lang="cs-CZ" sz="9600" dirty="0"/>
              <a:t>KONEC</a:t>
            </a:r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3411" y="2036618"/>
            <a:ext cx="8936182" cy="4397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12793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37</TotalTime>
  <Words>90</Words>
  <Application>Microsoft Office PowerPoint</Application>
  <PresentationFormat>Širokoúhlá obrazovka</PresentationFormat>
  <Paragraphs>13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Wingdings 3</vt:lpstr>
      <vt:lpstr>Ion</vt:lpstr>
      <vt:lpstr>Lachtan Hřivnatý </vt:lpstr>
      <vt:lpstr>ZÁKLADNÍ INFORMACE</vt:lpstr>
      <vt:lpstr>Zajímavosti</vt:lpstr>
      <vt:lpstr>KONEC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Lachtan Hřivnatý</dc:title>
  <dc:creator>Michal Procházka</dc:creator>
  <cp:lastModifiedBy>Jana Vrzáňová</cp:lastModifiedBy>
  <cp:revision>6</cp:revision>
  <dcterms:created xsi:type="dcterms:W3CDTF">2024-03-26T08:29:13Z</dcterms:created>
  <dcterms:modified xsi:type="dcterms:W3CDTF">2024-04-02T08:35:40Z</dcterms:modified>
</cp:coreProperties>
</file>