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7C7F3-FD4D-4FC1-A0A7-299B662BEB00}" v="29" dt="2024-03-26T08:51:13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94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9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47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57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86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96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17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4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93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C42C8-A50E-48C7-B46A-374A4A71CE0E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B028F-13A3-4311-AA7F-7EE216749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74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1" b="557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Comic Sans MS" panose="030F0702030302020204" pitchFamily="66" charset="0"/>
              </a:rPr>
              <a:t>SOKOL STĚHOVAVÝ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Díky dokonalé aerodynamické stavbě těla se sokol stěhovavý pyšní titulem nejrychlejšího tvora na světě. Při střemhlavém letu mu byla naměřena rychlost 389.</a:t>
            </a:r>
          </a:p>
        </p:txBody>
      </p:sp>
    </p:spTree>
    <p:extLst>
      <p:ext uri="{BB962C8B-B14F-4D97-AF65-F5344CB8AC3E}">
        <p14:creationId xmlns:p14="http://schemas.microsoft.com/office/powerpoint/2010/main" val="2261060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>
                <a:latin typeface="Comic Sans MS" panose="030F0702030302020204" pitchFamily="66" charset="0"/>
                <a:ea typeface="Yu Gothic UI Semibold" panose="020B0700000000000000" pitchFamily="34" charset="-128"/>
              </a:rPr>
              <a:t>INFO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lnSpcReduction="10000"/>
          </a:bodyPr>
          <a:lstStyle/>
          <a:p>
            <a:r>
              <a:rPr lang="cs-CZ" sz="1900" dirty="0"/>
              <a:t>Potrava:  ptáky do velikosti kachny loví pouze v letu, zřídka </a:t>
            </a:r>
            <a:r>
              <a:rPr lang="cs-CZ" sz="1900"/>
              <a:t>též savci – hraboši, veverkami, králíky, popřípadě i netopýry.</a:t>
            </a:r>
          </a:p>
          <a:p>
            <a:r>
              <a:rPr lang="cs-CZ" sz="1900" dirty="0"/>
              <a:t>Rozpětí křídel sokola stěhovavého je 74–120 cm, délka těla 35–58 cm. Průměrná délka samce je okolo 43 cm, samice pak měří průměrně 47 cm. </a:t>
            </a:r>
          </a:p>
          <a:p>
            <a:r>
              <a:rPr lang="cs-CZ" sz="1900" dirty="0"/>
              <a:t>Výskyt: Najdeme ho po celé Africe mimo jihozápadní část.</a:t>
            </a:r>
          </a:p>
          <a:p>
            <a:r>
              <a:rPr lang="cs-CZ" sz="1900" dirty="0"/>
              <a:t>Sokol stěhovavý se dožívá až 20 let.</a:t>
            </a:r>
          </a:p>
          <a:p>
            <a:endParaRPr lang="cs-CZ" sz="19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5961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938076"/>
          </a:xfrm>
        </p:spPr>
        <p:txBody>
          <a:bodyPr>
            <a:normAutofit/>
          </a:bodyPr>
          <a:lstStyle/>
          <a:p>
            <a:r>
              <a:rPr lang="cs-CZ" b="1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KONEC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254687B-D832-9ABD-2123-C0C535DEB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82589"/>
            <a:ext cx="3816096" cy="369437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ea typeface="Calibri"/>
              <a:cs typeface="Calibri"/>
            </a:endParaRPr>
          </a:p>
        </p:txBody>
      </p:sp>
      <p:pic>
        <p:nvPicPr>
          <p:cNvPr id="3" name="Obrázek 2" descr="Obsah obrázku pták, dravý pták, jestřáb, sokol&#10;&#10;Popis se vygeneroval automaticky.">
            <a:extLst>
              <a:ext uri="{FF2B5EF4-FFF2-40B4-BE49-F238E27FC236}">
                <a16:creationId xmlns:a16="http://schemas.microsoft.com/office/drawing/2014/main" id="{DF2AEEFD-2956-430E-6A95-DF7841E5BA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185" b="25896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4" name="Zástupný symbol pro obsah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0" b="-2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722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100</Words>
  <Application>Microsoft Office PowerPoint</Application>
  <PresentationFormat>Širokoúhlá obrazovka</PresentationFormat>
  <Paragraphs>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Motiv Office</vt:lpstr>
      <vt:lpstr>SOKOL STĚHOVAVÝ</vt:lpstr>
      <vt:lpstr>INFO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SOKOL STĚHOVAVÝ</dc:title>
  <dc:creator>Milan Kristián Hádek</dc:creator>
  <cp:lastModifiedBy>Jana Vrzáňová</cp:lastModifiedBy>
  <cp:revision>25</cp:revision>
  <dcterms:created xsi:type="dcterms:W3CDTF">2024-03-26T08:22:35Z</dcterms:created>
  <dcterms:modified xsi:type="dcterms:W3CDTF">2024-04-02T08:15:03Z</dcterms:modified>
</cp:coreProperties>
</file>