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A45B08-191C-E78F-6305-52A2EDF39EFA}" v="252" dt="2024-03-26T08:36:41.040"/>
    <p1510:client id="{690E563C-D4CA-9723-6DE9-59E75D2D0A9A}" v="104" dt="2024-03-26T08:49:16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5" d="100"/>
          <a:sy n="85" d="100"/>
        </p:scale>
        <p:origin x="40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bicon.blog.hu/2014/08/20/szurikata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.wikipedia.org/wiki/Datei:Orange_question_mark.svg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ambako/50107099933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ambako/50107099933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protisedi.cz/breeder-meerkats-age-faster-but-their-subordinates-still-die-young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Fotos gratis : reloj, naturaleza, Desierto, animal, fauna silvestre ...">
            <a:extLst>
              <a:ext uri="{FF2B5EF4-FFF2-40B4-BE49-F238E27FC236}">
                <a16:creationId xmlns:a16="http://schemas.microsoft.com/office/drawing/2014/main" id="{16AF7BF0-DAF2-B9E7-D872-878C56F2A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46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latin typeface="Constantia"/>
              </a:rPr>
              <a:t>SURIKATY</a:t>
            </a:r>
            <a:br>
              <a:rPr lang="cs-CZ">
                <a:solidFill>
                  <a:srgbClr val="FFFFFF"/>
                </a:solidFill>
                <a:latin typeface="Constantia"/>
              </a:rPr>
            </a:br>
            <a:endParaRPr lang="cs-CZ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Fanta 8.B.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1CFB3E7-D4A0-4ABF-9B0C-2FAEB8C15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B2EFFE-32DD-C6E1-3E34-7FFFB1A1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044" y="297788"/>
            <a:ext cx="5309140" cy="28389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Proč</a:t>
            </a:r>
            <a:r>
              <a:rPr lang="en-US" sz="5600" b="1" dirty="0">
                <a:solidFill>
                  <a:srgbClr val="FFFFFF"/>
                </a:solidFill>
              </a:rPr>
              <a:t> </a:t>
            </a:r>
            <a:r>
              <a:rPr lang="en-US" sz="5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jsem</a:t>
            </a:r>
            <a:r>
              <a:rPr lang="en-US" sz="5600" b="1" dirty="0">
                <a:solidFill>
                  <a:srgbClr val="FFFFFF"/>
                </a:solidFill>
              </a:rPr>
              <a:t> </a:t>
            </a:r>
            <a:r>
              <a:rPr lang="en-US" sz="5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</a:t>
            </a:r>
            <a:r>
              <a:rPr lang="en-US" sz="5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vybral</a:t>
            </a:r>
            <a:r>
              <a:rPr lang="en-US" sz="5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zrovna</a:t>
            </a:r>
            <a:r>
              <a:rPr lang="en-US" sz="5600" b="1" dirty="0">
                <a:solidFill>
                  <a:srgbClr val="FFFFFF"/>
                </a:solidFill>
              </a:rPr>
              <a:t> </a:t>
            </a:r>
            <a:r>
              <a:rPr lang="en-US" sz="5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surikaty</a:t>
            </a:r>
            <a:r>
              <a:rPr lang="en-US" sz="5600" b="1" dirty="0">
                <a:solidFill>
                  <a:srgbClr val="FFFFFF"/>
                </a:solidFill>
              </a:rPr>
              <a:t> </a:t>
            </a:r>
            <a:r>
              <a:rPr lang="en-US" sz="5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5600" b="1" dirty="0">
                <a:solidFill>
                  <a:srgbClr val="FFFFFF"/>
                </a:solidFill>
              </a:rPr>
            </a:br>
            <a:endParaRPr lang="en-US" sz="5600" b="1" kern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89A85BA-64E5-EC59-2281-35C354969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044" y="3739764"/>
            <a:ext cx="4517954" cy="11981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Protože</a:t>
            </a:r>
            <a:r>
              <a:rPr lang="en-US" sz="20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mi </a:t>
            </a:r>
            <a:r>
              <a:rPr lang="en-US" sz="2000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přišlo</a:t>
            </a:r>
            <a:r>
              <a:rPr lang="en-US" sz="20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že</a:t>
            </a:r>
            <a:r>
              <a:rPr lang="en-US" sz="20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en-US" sz="20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pěkné</a:t>
            </a:r>
            <a:r>
              <a:rPr lang="en-US" sz="20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000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jejich</a:t>
            </a:r>
            <a:r>
              <a:rPr lang="en-US" sz="20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chování</a:t>
            </a:r>
            <a:r>
              <a:rPr lang="en-US" sz="20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zajímavé</a:t>
            </a:r>
            <a:r>
              <a:rPr lang="en-US" sz="2000" b="1" dirty="0">
                <a:solidFill>
                  <a:srgbClr val="FFFFFF"/>
                </a:solidFill>
              </a:rPr>
              <a:t>.</a:t>
            </a:r>
            <a:endParaRPr lang="en-US" sz="2000" b="1" kern="12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17F93EC-7EAE-49FF-879E-66628D423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3696" y="1606411"/>
            <a:ext cx="465456" cy="581432"/>
            <a:chOff x="653696" y="1606411"/>
            <a:chExt cx="465456" cy="581432"/>
          </a:xfrm>
          <a:solidFill>
            <a:srgbClr val="FFFFFF"/>
          </a:solidFill>
        </p:grpSpPr>
        <p:sp>
          <p:nvSpPr>
            <p:cNvPr id="35" name="Graphic 13">
              <a:extLst>
                <a:ext uri="{FF2B5EF4-FFF2-40B4-BE49-F238E27FC236}">
                  <a16:creationId xmlns:a16="http://schemas.microsoft.com/office/drawing/2014/main" id="{C5CB530E-515E-412C-9DF1-5F8FFBD6F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9236" y="1606411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Graphic 12">
              <a:extLst>
                <a:ext uri="{FF2B5EF4-FFF2-40B4-BE49-F238E27FC236}">
                  <a16:creationId xmlns:a16="http://schemas.microsoft.com/office/drawing/2014/main" id="{712D4376-A578-4FF1-94FC-245E7A6A4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014" y="1835705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Graphic 15">
              <a:extLst>
                <a:ext uri="{FF2B5EF4-FFF2-40B4-BE49-F238E27FC236}">
                  <a16:creationId xmlns:a16="http://schemas.microsoft.com/office/drawing/2014/main" id="{AEA7509D-F04F-40CB-A0B3-EEF16499C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3696" y="2060130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" name="Obrázek 9" descr="Obsah obrázku savec, surikata, Suchozemský živočich, venku&#10;&#10;Popis se vygeneroval automaticky.">
            <a:extLst>
              <a:ext uri="{FF2B5EF4-FFF2-40B4-BE49-F238E27FC236}">
                <a16:creationId xmlns:a16="http://schemas.microsoft.com/office/drawing/2014/main" id="{341AF696-6F7C-4A93-8661-028001CA8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048" r="18450" b="-3"/>
          <a:stretch/>
        </p:blipFill>
        <p:spPr>
          <a:xfrm>
            <a:off x="7402277" y="341648"/>
            <a:ext cx="2926335" cy="2926335"/>
          </a:xfrm>
          <a:custGeom>
            <a:avLst/>
            <a:gdLst/>
            <a:ahLst/>
            <a:cxnLst/>
            <a:rect l="l" t="t" r="r" b="b"/>
            <a:pathLst>
              <a:path w="2537092" h="2537092">
                <a:moveTo>
                  <a:pt x="1268546" y="0"/>
                </a:moveTo>
                <a:cubicBezTo>
                  <a:pt x="1969145" y="0"/>
                  <a:pt x="2537092" y="567947"/>
                  <a:pt x="2537092" y="1268546"/>
                </a:cubicBezTo>
                <a:cubicBezTo>
                  <a:pt x="2537092" y="1969145"/>
                  <a:pt x="1969145" y="2537092"/>
                  <a:pt x="1268546" y="2537092"/>
                </a:cubicBezTo>
                <a:cubicBezTo>
                  <a:pt x="567947" y="2537092"/>
                  <a:pt x="0" y="1969145"/>
                  <a:pt x="0" y="1268546"/>
                </a:cubicBezTo>
                <a:cubicBezTo>
                  <a:pt x="0" y="567947"/>
                  <a:pt x="567947" y="0"/>
                  <a:pt x="1268546" y="0"/>
                </a:cubicBezTo>
                <a:close/>
              </a:path>
            </a:pathLst>
          </a:cu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8489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Zástupný obsah 3" descr="Obsah obrázku symbol, Grafika, silueta, design&#10;&#10;Popis se vygeneroval automaticky.">
            <a:extLst>
              <a:ext uri="{FF2B5EF4-FFF2-40B4-BE49-F238E27FC236}">
                <a16:creationId xmlns:a16="http://schemas.microsoft.com/office/drawing/2014/main" id="{E8253FC9-5FEF-1757-8FBA-E00B21EEEC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3" b="3673"/>
          <a:stretch/>
        </p:blipFill>
        <p:spPr>
          <a:xfrm>
            <a:off x="8465226" y="3267983"/>
            <a:ext cx="3726773" cy="3590017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31530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4F8B6F-25E7-E618-7447-6F9B1022A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000" dirty="0">
                <a:latin typeface="Constantia"/>
              </a:rPr>
              <a:t>V čem surikaty vynikají?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DE303E-242D-7C41-1F86-D3F75B02A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sz="2200" b="1" dirty="0">
                <a:latin typeface="Arial"/>
                <a:cs typeface="Arial"/>
              </a:rPr>
              <a:t>Malá šelma se štíhlým tělem, takže je mrštná a určitě je i rychlá</a:t>
            </a:r>
          </a:p>
          <a:p>
            <a:r>
              <a:rPr lang="cs-CZ" sz="22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cs-CZ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Surikaty loví malé savce, plazy, malé ptáky, vybírají ptačí vejce a pochutnají si i na hmyzu</a:t>
            </a:r>
          </a:p>
          <a:p>
            <a:r>
              <a:rPr lang="cs-CZ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Šikovně chytají a zabíjejí také štíry a velké pavouky, proti jejichž jedu jsou částečně imunní.</a:t>
            </a:r>
            <a:endParaRPr lang="cs-CZ" sz="2200" b="1" dirty="0">
              <a:solidFill>
                <a:srgbClr val="202122"/>
              </a:solidFill>
              <a:latin typeface="Arial"/>
              <a:cs typeface="Arial"/>
            </a:endParaRPr>
          </a:p>
        </p:txBody>
      </p:sp>
      <p:pic>
        <p:nvPicPr>
          <p:cNvPr id="4" name="Obrázek 3" descr="Obsah obrázku savec, surikata, Suchozemský živočich, čenich&#10;&#10;Popis se vygeneroval automaticky.">
            <a:extLst>
              <a:ext uri="{FF2B5EF4-FFF2-40B4-BE49-F238E27FC236}">
                <a16:creationId xmlns:a16="http://schemas.microsoft.com/office/drawing/2014/main" id="{3DCB870F-666E-D93C-A86E-944D484A52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250" r="1579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98C6A1-69EA-BF34-C9CF-3EBB835C82DC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en-US" sz="700">
                <a:solidFill>
                  <a:srgbClr val="FFFFFF"/>
                </a:solidFill>
              </a:rPr>
              <a:t> od autora Neznámý autor s licencí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13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549DEE4-A048-D56E-7BD7-BA1D97E75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Březost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200" b="1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trvá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11 </a:t>
            </a:r>
            <a:r>
              <a:rPr lang="en-US" sz="2200" b="1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týdnů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a v </a:t>
            </a:r>
            <a:r>
              <a:rPr lang="en-US" sz="2200" b="1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doupěti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se </a:t>
            </a:r>
            <a:r>
              <a:rPr lang="en-US" sz="2200" b="1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ve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200" b="1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zvláštní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200" b="1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komoře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200" b="1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vyložené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200" b="1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trávou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 </a:t>
            </a:r>
            <a:r>
              <a:rPr lang="en-US" sz="2200" b="1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rodí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2 </a:t>
            </a:r>
            <a:r>
              <a:rPr lang="en-US" sz="2200" b="1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až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5 </a:t>
            </a:r>
            <a:r>
              <a:rPr lang="en-US" sz="2200" b="1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mláďat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.</a:t>
            </a:r>
          </a:p>
          <a:p>
            <a:r>
              <a:rPr lang="en-US" sz="2200" b="1" dirty="0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Surikaty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200" b="1" dirty="0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tvoří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200" b="1" dirty="0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kolonie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200" b="1" dirty="0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až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o </a:t>
            </a:r>
            <a:r>
              <a:rPr lang="en-US" sz="2200" b="1" dirty="0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třiceti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200" b="1" dirty="0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členech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, </a:t>
            </a:r>
            <a:r>
              <a:rPr lang="en-US" sz="2200" b="1" dirty="0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které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200" b="1" dirty="0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žijí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v </a:t>
            </a:r>
            <a:r>
              <a:rPr lang="en-US" sz="2200" b="1" dirty="0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podzemní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200" b="1" dirty="0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soustavě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nor, </a:t>
            </a:r>
            <a:r>
              <a:rPr lang="en-US" sz="2200" b="1" dirty="0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které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200" b="1" dirty="0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si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200" b="1" dirty="0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buďto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200" b="1" dirty="0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vyhrabou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200" b="1" dirty="0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samy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200" b="1" dirty="0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nebo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200" b="1" dirty="0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obsadí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200" b="1" dirty="0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opuštěné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200" b="1" dirty="0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nory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200" b="1" dirty="0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zemních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200" b="1" dirty="0" err="1">
                <a:solidFill>
                  <a:srgbClr val="202122"/>
                </a:solidFill>
                <a:latin typeface="Arial"/>
                <a:ea typeface="+mn-lt"/>
                <a:cs typeface="+mn-lt"/>
              </a:rPr>
              <a:t>veverek</a:t>
            </a:r>
            <a:r>
              <a:rPr lang="en-US" sz="2200" b="1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.</a:t>
            </a:r>
            <a:endParaRPr lang="en-US" sz="2200" b="1" dirty="0">
              <a:solidFill>
                <a:srgbClr val="202122"/>
              </a:solidFill>
              <a:latin typeface="Arial"/>
              <a:cs typeface="Arial"/>
            </a:endParaRPr>
          </a:p>
        </p:txBody>
      </p:sp>
      <p:pic>
        <p:nvPicPr>
          <p:cNvPr id="14" name="Zástupný obsah 13" descr="Obsah obrázku savec, surikata, Suchozemský živočich, čenich&#10;&#10;Popis se vygeneroval automaticky.">
            <a:extLst>
              <a:ext uri="{FF2B5EF4-FFF2-40B4-BE49-F238E27FC236}">
                <a16:creationId xmlns:a16="http://schemas.microsoft.com/office/drawing/2014/main" id="{A4492A6D-9033-0DE9-FF7B-5231777F7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250" r="1579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555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Bildet : landskap, natur, villmark, gruppe, søt, ørken, dyreliv ...">
            <a:extLst>
              <a:ext uri="{FF2B5EF4-FFF2-40B4-BE49-F238E27FC236}">
                <a16:creationId xmlns:a16="http://schemas.microsoft.com/office/drawing/2014/main" id="{EBFBA1F6-DB57-2B45-9C6D-957FC80AF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51" r="-2" b="17253"/>
          <a:stretch/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AAB40C9-951E-1BC2-8F0D-9490EDBE0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26" y="5578786"/>
            <a:ext cx="6931319" cy="75221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b="1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Konec</a:t>
            </a:r>
            <a:endParaRPr lang="en-US" sz="5400" b="1" kern="120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Obrázek 4" descr="Obsah obrázku savec, surikata, území, Suchozemský živočich&#10;&#10;Popis se vygeneroval automaticky.">
            <a:extLst>
              <a:ext uri="{FF2B5EF4-FFF2-40B4-BE49-F238E27FC236}">
                <a16:creationId xmlns:a16="http://schemas.microsoft.com/office/drawing/2014/main" id="{FE211344-9CDF-2E81-F0DF-D2ADAD0F53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546" r="7430" b="-2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9EA3A86-9660-E345-83E6-D8973371E3B4}"/>
              </a:ext>
            </a:extLst>
          </p:cNvPr>
          <p:cNvSpPr txBox="1"/>
          <p:nvPr/>
        </p:nvSpPr>
        <p:spPr>
          <a:xfrm>
            <a:off x="10026022" y="6657945"/>
            <a:ext cx="216597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en-US" sz="700">
                <a:solidFill>
                  <a:srgbClr val="FFFFFF"/>
                </a:solidFill>
              </a:rPr>
              <a:t> od autora Neznámý autor s licencí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72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Širokoúhlá obrazovka</PresentationFormat>
  <Paragraphs>13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Constantia</vt:lpstr>
      <vt:lpstr>Motiv systému Office</vt:lpstr>
      <vt:lpstr>SURIKATY </vt:lpstr>
      <vt:lpstr>Proč jsem si vybral zrovna surikaty ? </vt:lpstr>
      <vt:lpstr>V čem surikaty vynikají?</vt:lpstr>
      <vt:lpstr>Prezentace aplikace PowerPoint</vt:lpstr>
      <vt:lpstr>Konec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Vrzáňová</dc:creator>
  <cp:lastModifiedBy>Jana Vrzáňová</cp:lastModifiedBy>
  <cp:revision>170</cp:revision>
  <dcterms:created xsi:type="dcterms:W3CDTF">2024-03-26T08:02:46Z</dcterms:created>
  <dcterms:modified xsi:type="dcterms:W3CDTF">2024-04-02T09:26:09Z</dcterms:modified>
</cp:coreProperties>
</file>