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A5B8C-A754-C4D1-EA33-58A6062E4EDB}" v="302" dt="2024-03-26T09:39:48.915"/>
    <p1510:client id="{B5730E1B-2854-3861-FFF2-328196079C18}" v="234" dt="2024-03-26T09:00:32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58040" y="-176921"/>
            <a:ext cx="3036503" cy="1079726"/>
          </a:xfrm>
        </p:spPr>
        <p:txBody>
          <a:bodyPr>
            <a:normAutofit fontScale="90000"/>
          </a:bodyPr>
          <a:lstStyle/>
          <a:p>
            <a:pPr algn="r"/>
            <a:r>
              <a:rPr lang="cs-CZ" sz="7200" b="1" i="1" dirty="0">
                <a:solidFill>
                  <a:schemeClr val="bg1"/>
                </a:solidFill>
              </a:rPr>
              <a:t>Bílý tygr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74315" y="-3361"/>
            <a:ext cx="1999119" cy="30788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Tomáš Klápště</a:t>
            </a:r>
          </a:p>
        </p:txBody>
      </p:sp>
      <p:pic>
        <p:nvPicPr>
          <p:cNvPr id="6" name="Obrázek 5" descr="blueeyetiger.jpg">
            <a:extLst>
              <a:ext uri="{FF2B5EF4-FFF2-40B4-BE49-F238E27FC236}">
                <a16:creationId xmlns:a16="http://schemas.microsoft.com/office/drawing/2014/main" id="{357706CC-A1A3-6F72-4771-0192A0432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2" r="984"/>
          <a:stretch/>
        </p:blipFill>
        <p:spPr>
          <a:xfrm>
            <a:off x="-205945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DDD70-DBD7-D80F-8033-55CE33CE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cs-CZ" b="1" u="sng">
                <a:latin typeface="Gabriola"/>
              </a:rPr>
              <a:t>V čem je nejlepší?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FEE9C-2698-49D4-5DC1-5351F19E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03" y="2194102"/>
            <a:ext cx="4346273" cy="12663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Je to 4. největší suchozemský dravec</a:t>
            </a:r>
          </a:p>
          <a:p>
            <a:r>
              <a:rPr lang="cs-CZ" sz="2000" dirty="0"/>
              <a:t>Je to 42. nejrychlejší savec na zemi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 descr="Chov bílých tygrů: jde o peníze ze vstupného, ne o záchranu ohroženého  druhu - Ekolist.cz">
            <a:extLst>
              <a:ext uri="{FF2B5EF4-FFF2-40B4-BE49-F238E27FC236}">
                <a16:creationId xmlns:a16="http://schemas.microsoft.com/office/drawing/2014/main" id="{86655877-B58E-7B34-7E3F-1FC4D6571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4" r="3479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177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8B3F64-F0C4-ACA0-3BE9-9F4828DE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pic>
        <p:nvPicPr>
          <p:cNvPr id="4" name="Obrázek 3" descr="V liberecké zoo museli uspat bílého tygra, nového už shánět ...">
            <a:extLst>
              <a:ext uri="{FF2B5EF4-FFF2-40B4-BE49-F238E27FC236}">
                <a16:creationId xmlns:a16="http://schemas.microsoft.com/office/drawing/2014/main" id="{8EC4B9BA-C40B-1712-3517-EC46342A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6" r="5455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C07EA-8D52-9365-E586-98441774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i="1" dirty="0">
                <a:latin typeface="Aptos"/>
              </a:rPr>
              <a:t>Váha je 200-260kg</a:t>
            </a:r>
          </a:p>
          <a:p>
            <a:r>
              <a:rPr lang="cs-CZ" sz="2000" i="1" dirty="0">
                <a:latin typeface="Aptos"/>
              </a:rPr>
              <a:t>Výška je 2,7 -3,1m</a:t>
            </a:r>
          </a:p>
          <a:p>
            <a:r>
              <a:rPr lang="cs-CZ" sz="2000" i="1" dirty="0">
                <a:latin typeface="Aptos"/>
                <a:ea typeface="+mn-lt"/>
                <a:cs typeface="+mn-lt"/>
              </a:rPr>
              <a:t>Tygr je největší kočkovitá šelma a po ledním a hnědém medvědovi i třetí největší suchozemský predátor</a:t>
            </a:r>
          </a:p>
          <a:p>
            <a:pPr marL="0" indent="0">
              <a:buNone/>
            </a:pPr>
            <a:r>
              <a:rPr lang="cs-CZ" sz="2000" i="1" u="sng" dirty="0">
                <a:latin typeface="Aptos"/>
                <a:ea typeface="+mn-lt"/>
                <a:cs typeface="+mn-lt"/>
              </a:rPr>
              <a:t>Potrava:</a:t>
            </a:r>
          </a:p>
          <a:p>
            <a:r>
              <a:rPr lang="cs-CZ" sz="2000" i="1" dirty="0">
                <a:latin typeface="Aptos"/>
              </a:rPr>
              <a:t>Divoká prasata, opice, ptáky</a:t>
            </a:r>
          </a:p>
          <a:p>
            <a:pPr marL="0" indent="0">
              <a:buNone/>
            </a:pPr>
            <a:endParaRPr lang="cs-CZ" sz="2000" i="1">
              <a:latin typeface="Aptos"/>
            </a:endParaRPr>
          </a:p>
          <a:p>
            <a:pPr marL="0" indent="0">
              <a:buNone/>
            </a:pPr>
            <a:endParaRPr lang="cs-CZ" sz="2000" i="1">
              <a:latin typeface="Aptos"/>
            </a:endParaRPr>
          </a:p>
          <a:p>
            <a:pPr marL="0" indent="0">
              <a:buNone/>
            </a:pPr>
            <a:endParaRPr lang="cs-CZ" sz="2000" i="1">
              <a:latin typeface="Lucida Handwriting"/>
            </a:endParaRPr>
          </a:p>
          <a:p>
            <a:pPr marL="0" indent="0">
              <a:buNone/>
            </a:pPr>
            <a:endParaRPr lang="cs-CZ" sz="2000" i="1">
              <a:latin typeface="Lucida Handwriting"/>
            </a:endParaRPr>
          </a:p>
          <a:p>
            <a:pPr marL="0" indent="0">
              <a:buNone/>
            </a:pPr>
            <a:endParaRPr lang="cs-CZ" sz="2000" i="1">
              <a:latin typeface="Lucida Handwriting"/>
            </a:endParaRPr>
          </a:p>
          <a:p>
            <a:endParaRPr lang="cs-CZ" sz="2000" i="1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6506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4C1FE1-4012-8264-0C86-750DDD85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u="sng"/>
              <a:t>Zajímavosti</a:t>
            </a:r>
            <a:r>
              <a:rPr lang="cs-CZ" b="1" i="1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0042C-6058-99B6-CA3C-62C07309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dirty="0">
                <a:latin typeface="Aptos Display"/>
                <a:ea typeface="+mn-lt"/>
                <a:cs typeface="+mn-lt"/>
              </a:rPr>
              <a:t>Bílé zbarvení je znakem částečného albinismu (nedostatku barviva)</a:t>
            </a:r>
          </a:p>
          <a:p>
            <a:r>
              <a:rPr lang="cs-CZ" sz="2000" b="1" dirty="0">
                <a:latin typeface="Aptos Display"/>
                <a:ea typeface="+mn-lt"/>
                <a:cs typeface="+mn-lt"/>
              </a:rPr>
              <a:t>Po celém světě jich žije v chovech několik desítek, ve volné přírodě se zřejmě nevyskytují</a:t>
            </a:r>
          </a:p>
          <a:p>
            <a:r>
              <a:rPr lang="cs-CZ" sz="2000" b="1" dirty="0">
                <a:latin typeface="Aptos Display"/>
                <a:ea typeface="+mn-lt"/>
                <a:cs typeface="+mn-lt"/>
              </a:rPr>
              <a:t>Bílé zbarvení jim velmi snižuje schopnost přežít v džungli</a:t>
            </a:r>
          </a:p>
          <a:p>
            <a:r>
              <a:rPr lang="cs-CZ" sz="2000" b="1" dirty="0">
                <a:latin typeface="Aptos Display"/>
                <a:ea typeface="+mn-lt"/>
                <a:cs typeface="+mn-lt"/>
              </a:rPr>
              <a:t>Je jeden z mála tvorů trpící albinismem</a:t>
            </a:r>
          </a:p>
          <a:p>
            <a:r>
              <a:rPr lang="cs-CZ" sz="2000" b="1" dirty="0">
                <a:latin typeface="Aptos Display"/>
                <a:ea typeface="+mn-lt"/>
                <a:cs typeface="+mn-lt"/>
              </a:rPr>
              <a:t>Je to ohrožený druh</a:t>
            </a:r>
          </a:p>
          <a:p>
            <a:r>
              <a:rPr lang="cs-CZ" sz="2000" b="1" dirty="0">
                <a:latin typeface="Aptos Display"/>
                <a:ea typeface="+mn-lt"/>
                <a:cs typeface="+mn-lt"/>
              </a:rPr>
              <a:t>Pohybuje se skoky </a:t>
            </a:r>
            <a:r>
              <a:rPr lang="cs-CZ" sz="2000" b="1" dirty="0" err="1">
                <a:latin typeface="Aptos Display"/>
                <a:ea typeface="+mn-lt"/>
                <a:cs typeface="+mn-lt"/>
              </a:rPr>
              <a:t>dlouhe</a:t>
            </a:r>
            <a:r>
              <a:rPr lang="cs-CZ" sz="2000" b="1" dirty="0">
                <a:latin typeface="Aptos Display"/>
                <a:ea typeface="+mn-lt"/>
                <a:cs typeface="+mn-lt"/>
              </a:rPr>
              <a:t> 2,5 –5m</a:t>
            </a:r>
          </a:p>
          <a:p>
            <a:r>
              <a:rPr lang="cs-CZ" sz="2000" b="1" dirty="0">
                <a:latin typeface="Aptos Display"/>
                <a:ea typeface="+mn-lt"/>
                <a:cs typeface="+mn-lt"/>
              </a:rPr>
              <a:t>Běhá 50 –65km/h</a:t>
            </a:r>
          </a:p>
          <a:p>
            <a:pPr marL="0" indent="0">
              <a:buNone/>
            </a:pPr>
            <a:endParaRPr lang="cs-CZ" sz="2000" b="1" dirty="0">
              <a:latin typeface="Aptos Display"/>
              <a:ea typeface="+mn-lt"/>
              <a:cs typeface="+mn-lt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</p:txBody>
      </p:sp>
      <p:pic>
        <p:nvPicPr>
          <p:cNvPr id="4" name="Obrázek 3" descr="Obsah obrázku savec, velká kočka, Velké kočky, Suchozemský živočich&#10;&#10;Popis se vygeneroval automaticky.">
            <a:extLst>
              <a:ext uri="{FF2B5EF4-FFF2-40B4-BE49-F238E27FC236}">
                <a16:creationId xmlns:a16="http://schemas.microsoft.com/office/drawing/2014/main" id="{8CC0838B-1F79-5DC8-7DF9-041469D45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2" r="8038" b="-3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6540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Širokoúhlá obrazovka</PresentationFormat>
  <Paragraphs>24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Gabriola</vt:lpstr>
      <vt:lpstr>Lucida Handwriting</vt:lpstr>
      <vt:lpstr>Motiv systému Office</vt:lpstr>
      <vt:lpstr>Bílý tygr</vt:lpstr>
      <vt:lpstr>V čem je nejlepší?</vt:lpstr>
      <vt:lpstr>ZÁKLADNÍ INFORMACE</vt:lpstr>
      <vt:lpstr>Zajímavosti: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Vrzáňová</dc:creator>
  <cp:lastModifiedBy>Jana</cp:lastModifiedBy>
  <cp:revision>267</cp:revision>
  <dcterms:created xsi:type="dcterms:W3CDTF">2024-03-26T08:12:48Z</dcterms:created>
  <dcterms:modified xsi:type="dcterms:W3CDTF">2024-04-03T08:32:03Z</dcterms:modified>
</cp:coreProperties>
</file>