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803FB5-3575-A872-1F74-7708E3F55DFA}" v="480" dt="2024-03-26T08:41:17.496"/>
    <p1510:client id="{68E977D2-04D8-95B6-ED19-51047C149BC7}" v="106" dt="2024-03-26T08:54:40.8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5" d="100"/>
          <a:sy n="85" d="100"/>
        </p:scale>
        <p:origin x="40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874C70-19BC-4D1F-979D-D0974B19FD7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D028837-F8A7-4013-83EC-818EBA23F69A}">
      <dgm:prSet/>
      <dgm:spPr/>
      <dgm:t>
        <a:bodyPr/>
        <a:lstStyle/>
        <a:p>
          <a:r>
            <a:rPr lang="cs-CZ" dirty="0"/>
            <a:t>Patří spolu s dalšími poddruhy žiraf k nejvyšším suchozemským savcům.</a:t>
          </a:r>
          <a:endParaRPr lang="en-US" dirty="0"/>
        </a:p>
      </dgm:t>
    </dgm:pt>
    <dgm:pt modelId="{70D4B14B-E491-433C-A5B1-6BE1EC433B18}" type="parTrans" cxnId="{8A5BD98C-997A-4B7D-952D-FDFA4F2C4264}">
      <dgm:prSet/>
      <dgm:spPr/>
      <dgm:t>
        <a:bodyPr/>
        <a:lstStyle/>
        <a:p>
          <a:endParaRPr lang="en-US"/>
        </a:p>
      </dgm:t>
    </dgm:pt>
    <dgm:pt modelId="{FA7ACB40-3A2F-4F99-9BBE-EEF1AAFCDA70}" type="sibTrans" cxnId="{8A5BD98C-997A-4B7D-952D-FDFA4F2C4264}">
      <dgm:prSet/>
      <dgm:spPr/>
      <dgm:t>
        <a:bodyPr/>
        <a:lstStyle/>
        <a:p>
          <a:endParaRPr lang="en-US"/>
        </a:p>
      </dgm:t>
    </dgm:pt>
    <dgm:pt modelId="{2FDE124A-9ADF-4583-91A6-7B9BA8674CBD}">
      <dgm:prSet/>
      <dgm:spPr/>
      <dgm:t>
        <a:bodyPr/>
        <a:lstStyle/>
        <a:p>
          <a:r>
            <a:rPr lang="cs-CZ" dirty="0"/>
            <a:t>Samci dosahují výšky až 5,5 m</a:t>
          </a:r>
          <a:r>
            <a:rPr lang="cs-CZ" dirty="0">
              <a:latin typeface="Aptos Display" panose="020F0302020204030204"/>
            </a:rPr>
            <a:t>.</a:t>
          </a:r>
          <a:endParaRPr lang="en-US" dirty="0"/>
        </a:p>
      </dgm:t>
    </dgm:pt>
    <dgm:pt modelId="{AC13F797-121D-4F49-8126-4094CDB36A70}" type="parTrans" cxnId="{49C04935-61A1-4083-A386-8E67CEB3B969}">
      <dgm:prSet/>
      <dgm:spPr/>
      <dgm:t>
        <a:bodyPr/>
        <a:lstStyle/>
        <a:p>
          <a:endParaRPr lang="en-US"/>
        </a:p>
      </dgm:t>
    </dgm:pt>
    <dgm:pt modelId="{0BB8A12B-AF3B-4D11-80B9-B8A94D56628E}" type="sibTrans" cxnId="{49C04935-61A1-4083-A386-8E67CEB3B969}">
      <dgm:prSet/>
      <dgm:spPr/>
      <dgm:t>
        <a:bodyPr/>
        <a:lstStyle/>
        <a:p>
          <a:endParaRPr lang="en-US"/>
        </a:p>
      </dgm:t>
    </dgm:pt>
    <dgm:pt modelId="{D2C3E755-C563-45EB-A894-7FB001AB288B}">
      <dgm:prSet/>
      <dgm:spPr/>
      <dgm:t>
        <a:bodyPr/>
        <a:lstStyle/>
        <a:p>
          <a:r>
            <a:rPr lang="cs-CZ" dirty="0"/>
            <a:t>Proto mohou spást listy stromů ve vysokých výškách</a:t>
          </a:r>
          <a:r>
            <a:rPr lang="cs-CZ" dirty="0">
              <a:latin typeface="Aptos Display" panose="020F0302020204030204"/>
            </a:rPr>
            <a:t>.</a:t>
          </a:r>
          <a:r>
            <a:rPr lang="cs-CZ" dirty="0"/>
            <a:t> </a:t>
          </a:r>
          <a:endParaRPr lang="en-US" dirty="0"/>
        </a:p>
      </dgm:t>
    </dgm:pt>
    <dgm:pt modelId="{C1EE8EA6-C6B6-484A-B44B-D9989B83A171}" type="parTrans" cxnId="{65E1D1E2-97AD-4665-BAFC-FC2A41FFDE6B}">
      <dgm:prSet/>
      <dgm:spPr/>
      <dgm:t>
        <a:bodyPr/>
        <a:lstStyle/>
        <a:p>
          <a:endParaRPr lang="en-US"/>
        </a:p>
      </dgm:t>
    </dgm:pt>
    <dgm:pt modelId="{C33B8129-49BD-4AD8-A2D5-39765AEA879E}" type="sibTrans" cxnId="{65E1D1E2-97AD-4665-BAFC-FC2A41FFDE6B}">
      <dgm:prSet/>
      <dgm:spPr/>
      <dgm:t>
        <a:bodyPr/>
        <a:lstStyle/>
        <a:p>
          <a:endParaRPr lang="en-US"/>
        </a:p>
      </dgm:t>
    </dgm:pt>
    <dgm:pt modelId="{013275E0-3A16-4BA4-B679-0F7A3AB18E1D}">
      <dgm:prSet/>
      <dgm:spPr/>
      <dgm:t>
        <a:bodyPr/>
        <a:lstStyle/>
        <a:p>
          <a:pPr rtl="0"/>
          <a:r>
            <a:rPr lang="cs-CZ" dirty="0"/>
            <a:t>Vykročí s nohama na stejné straně</a:t>
          </a:r>
          <a:r>
            <a:rPr lang="cs-CZ" dirty="0">
              <a:latin typeface="Aptos Display" panose="020F0302020204030204"/>
            </a:rPr>
            <a:t>.</a:t>
          </a:r>
          <a:endParaRPr lang="en-US" dirty="0"/>
        </a:p>
      </dgm:t>
    </dgm:pt>
    <dgm:pt modelId="{AF461FCC-A5F8-408E-AFF7-69184A5959A1}" type="parTrans" cxnId="{8B341D8C-91AF-477B-9E93-E8312F05E62B}">
      <dgm:prSet/>
      <dgm:spPr/>
      <dgm:t>
        <a:bodyPr/>
        <a:lstStyle/>
        <a:p>
          <a:endParaRPr lang="en-US"/>
        </a:p>
      </dgm:t>
    </dgm:pt>
    <dgm:pt modelId="{B09A5ADB-AD44-4A32-B653-D12026220F09}" type="sibTrans" cxnId="{8B341D8C-91AF-477B-9E93-E8312F05E62B}">
      <dgm:prSet/>
      <dgm:spPr/>
      <dgm:t>
        <a:bodyPr/>
        <a:lstStyle/>
        <a:p>
          <a:endParaRPr lang="en-US"/>
        </a:p>
      </dgm:t>
    </dgm:pt>
    <dgm:pt modelId="{5089644E-8A72-42B6-B942-0E2029936719}" type="pres">
      <dgm:prSet presAssocID="{71874C70-19BC-4D1F-979D-D0974B19FD79}" presName="linear" presStyleCnt="0">
        <dgm:presLayoutVars>
          <dgm:animLvl val="lvl"/>
          <dgm:resizeHandles val="exact"/>
        </dgm:presLayoutVars>
      </dgm:prSet>
      <dgm:spPr/>
    </dgm:pt>
    <dgm:pt modelId="{5183BED0-9AE9-4E1A-976C-7C15428DA553}" type="pres">
      <dgm:prSet presAssocID="{6D028837-F8A7-4013-83EC-818EBA23F69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0D83D94-575F-4E69-A03C-00FA5AE40F67}" type="pres">
      <dgm:prSet presAssocID="{FA7ACB40-3A2F-4F99-9BBE-EEF1AAFCDA70}" presName="spacer" presStyleCnt="0"/>
      <dgm:spPr/>
    </dgm:pt>
    <dgm:pt modelId="{9B6BFE49-1190-4AFF-A11C-5D1617589E52}" type="pres">
      <dgm:prSet presAssocID="{2FDE124A-9ADF-4583-91A6-7B9BA8674CB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63C4A99-B400-40ED-A4F0-E2C9C7B2D10E}" type="pres">
      <dgm:prSet presAssocID="{0BB8A12B-AF3B-4D11-80B9-B8A94D56628E}" presName="spacer" presStyleCnt="0"/>
      <dgm:spPr/>
    </dgm:pt>
    <dgm:pt modelId="{4DD395EA-2F7D-4613-816B-3BAAF17B7684}" type="pres">
      <dgm:prSet presAssocID="{D2C3E755-C563-45EB-A894-7FB001AB288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FE30929-C9E8-41F5-8A3A-90BA34DDBE93}" type="pres">
      <dgm:prSet presAssocID="{C33B8129-49BD-4AD8-A2D5-39765AEA879E}" presName="spacer" presStyleCnt="0"/>
      <dgm:spPr/>
    </dgm:pt>
    <dgm:pt modelId="{E83B34CE-7D70-4F83-A2F2-FE77E186CA2F}" type="pres">
      <dgm:prSet presAssocID="{013275E0-3A16-4BA4-B679-0F7A3AB18E1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9C04935-61A1-4083-A386-8E67CEB3B969}" srcId="{71874C70-19BC-4D1F-979D-D0974B19FD79}" destId="{2FDE124A-9ADF-4583-91A6-7B9BA8674CBD}" srcOrd="1" destOrd="0" parTransId="{AC13F797-121D-4F49-8126-4094CDB36A70}" sibTransId="{0BB8A12B-AF3B-4D11-80B9-B8A94D56628E}"/>
    <dgm:cxn modelId="{2EBA8D73-FB92-445A-A43A-FDB52B6FCEA9}" type="presOf" srcId="{71874C70-19BC-4D1F-979D-D0974B19FD79}" destId="{5089644E-8A72-42B6-B942-0E2029936719}" srcOrd="0" destOrd="0" presId="urn:microsoft.com/office/officeart/2005/8/layout/vList2"/>
    <dgm:cxn modelId="{B734838A-CACD-49CE-B7E7-5320FCAB4220}" type="presOf" srcId="{2FDE124A-9ADF-4583-91A6-7B9BA8674CBD}" destId="{9B6BFE49-1190-4AFF-A11C-5D1617589E52}" srcOrd="0" destOrd="0" presId="urn:microsoft.com/office/officeart/2005/8/layout/vList2"/>
    <dgm:cxn modelId="{8B341D8C-91AF-477B-9E93-E8312F05E62B}" srcId="{71874C70-19BC-4D1F-979D-D0974B19FD79}" destId="{013275E0-3A16-4BA4-B679-0F7A3AB18E1D}" srcOrd="3" destOrd="0" parTransId="{AF461FCC-A5F8-408E-AFF7-69184A5959A1}" sibTransId="{B09A5ADB-AD44-4A32-B653-D12026220F09}"/>
    <dgm:cxn modelId="{8A5BD98C-997A-4B7D-952D-FDFA4F2C4264}" srcId="{71874C70-19BC-4D1F-979D-D0974B19FD79}" destId="{6D028837-F8A7-4013-83EC-818EBA23F69A}" srcOrd="0" destOrd="0" parTransId="{70D4B14B-E491-433C-A5B1-6BE1EC433B18}" sibTransId="{FA7ACB40-3A2F-4F99-9BBE-EEF1AAFCDA70}"/>
    <dgm:cxn modelId="{188E418D-1B95-4F07-804A-B0C81C1C9E3C}" type="presOf" srcId="{013275E0-3A16-4BA4-B679-0F7A3AB18E1D}" destId="{E83B34CE-7D70-4F83-A2F2-FE77E186CA2F}" srcOrd="0" destOrd="0" presId="urn:microsoft.com/office/officeart/2005/8/layout/vList2"/>
    <dgm:cxn modelId="{6FA8C792-2154-4D38-8613-2B5969B4CF7F}" type="presOf" srcId="{6D028837-F8A7-4013-83EC-818EBA23F69A}" destId="{5183BED0-9AE9-4E1A-976C-7C15428DA553}" srcOrd="0" destOrd="0" presId="urn:microsoft.com/office/officeart/2005/8/layout/vList2"/>
    <dgm:cxn modelId="{BC73F59E-1649-4AD3-8442-34256A3B8893}" type="presOf" srcId="{D2C3E755-C563-45EB-A894-7FB001AB288B}" destId="{4DD395EA-2F7D-4613-816B-3BAAF17B7684}" srcOrd="0" destOrd="0" presId="urn:microsoft.com/office/officeart/2005/8/layout/vList2"/>
    <dgm:cxn modelId="{65E1D1E2-97AD-4665-BAFC-FC2A41FFDE6B}" srcId="{71874C70-19BC-4D1F-979D-D0974B19FD79}" destId="{D2C3E755-C563-45EB-A894-7FB001AB288B}" srcOrd="2" destOrd="0" parTransId="{C1EE8EA6-C6B6-484A-B44B-D9989B83A171}" sibTransId="{C33B8129-49BD-4AD8-A2D5-39765AEA879E}"/>
    <dgm:cxn modelId="{26DEE200-60F5-409D-B09E-8028AC90B648}" type="presParOf" srcId="{5089644E-8A72-42B6-B942-0E2029936719}" destId="{5183BED0-9AE9-4E1A-976C-7C15428DA553}" srcOrd="0" destOrd="0" presId="urn:microsoft.com/office/officeart/2005/8/layout/vList2"/>
    <dgm:cxn modelId="{F8FE0E04-72FF-4548-9004-A8ABCC3ABDA0}" type="presParOf" srcId="{5089644E-8A72-42B6-B942-0E2029936719}" destId="{30D83D94-575F-4E69-A03C-00FA5AE40F67}" srcOrd="1" destOrd="0" presId="urn:microsoft.com/office/officeart/2005/8/layout/vList2"/>
    <dgm:cxn modelId="{20A58DE1-7759-4CB6-805A-C02DD80433C4}" type="presParOf" srcId="{5089644E-8A72-42B6-B942-0E2029936719}" destId="{9B6BFE49-1190-4AFF-A11C-5D1617589E52}" srcOrd="2" destOrd="0" presId="urn:microsoft.com/office/officeart/2005/8/layout/vList2"/>
    <dgm:cxn modelId="{D6775A66-D779-4E11-BAB3-3E48517AEC22}" type="presParOf" srcId="{5089644E-8A72-42B6-B942-0E2029936719}" destId="{063C4A99-B400-40ED-A4F0-E2C9C7B2D10E}" srcOrd="3" destOrd="0" presId="urn:microsoft.com/office/officeart/2005/8/layout/vList2"/>
    <dgm:cxn modelId="{2D5F51F4-CF7C-4EF0-84E5-5E6A27B70EAB}" type="presParOf" srcId="{5089644E-8A72-42B6-B942-0E2029936719}" destId="{4DD395EA-2F7D-4613-816B-3BAAF17B7684}" srcOrd="4" destOrd="0" presId="urn:microsoft.com/office/officeart/2005/8/layout/vList2"/>
    <dgm:cxn modelId="{20DF8FF8-3650-4A4C-8B7A-36549B8C7F06}" type="presParOf" srcId="{5089644E-8A72-42B6-B942-0E2029936719}" destId="{7FE30929-C9E8-41F5-8A3A-90BA34DDBE93}" srcOrd="5" destOrd="0" presId="urn:microsoft.com/office/officeart/2005/8/layout/vList2"/>
    <dgm:cxn modelId="{514D5019-5938-48D9-A572-C3BD211A271C}" type="presParOf" srcId="{5089644E-8A72-42B6-B942-0E2029936719}" destId="{E83B34CE-7D70-4F83-A2F2-FE77E186CA2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F28FBB-936D-42A9-8595-41A728D70B7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A4382AE-7D2F-46E6-ABA1-0C50939F719C}">
      <dgm:prSet/>
      <dgm:spPr/>
      <dgm:t>
        <a:bodyPr/>
        <a:lstStyle/>
        <a:p>
          <a:r>
            <a:rPr lang="cs-CZ"/>
            <a:t>Sudokopytník </a:t>
          </a:r>
          <a:endParaRPr lang="en-US"/>
        </a:p>
      </dgm:t>
    </dgm:pt>
    <dgm:pt modelId="{1CA95686-950F-4C72-A1DA-8DDAD540278D}" type="parTrans" cxnId="{DD9CC7E6-90F3-4260-A559-45EEAB1E650D}">
      <dgm:prSet/>
      <dgm:spPr/>
      <dgm:t>
        <a:bodyPr/>
        <a:lstStyle/>
        <a:p>
          <a:endParaRPr lang="en-US"/>
        </a:p>
      </dgm:t>
    </dgm:pt>
    <dgm:pt modelId="{34DEEBAB-65EF-4297-B581-359BB93FEC65}" type="sibTrans" cxnId="{DD9CC7E6-90F3-4260-A559-45EEAB1E650D}">
      <dgm:prSet/>
      <dgm:spPr/>
      <dgm:t>
        <a:bodyPr/>
        <a:lstStyle/>
        <a:p>
          <a:endParaRPr lang="en-US"/>
        </a:p>
      </dgm:t>
    </dgm:pt>
    <dgm:pt modelId="{1AD3E440-8B34-494C-A121-0B63442C2CBA}">
      <dgm:prSet/>
      <dgm:spPr/>
      <dgm:t>
        <a:bodyPr/>
        <a:lstStyle/>
        <a:p>
          <a:r>
            <a:rPr lang="cs-CZ"/>
            <a:t>Býložravec </a:t>
          </a:r>
          <a:endParaRPr lang="en-US"/>
        </a:p>
      </dgm:t>
    </dgm:pt>
    <dgm:pt modelId="{915AFD23-E9C2-4F21-B651-C122E2E87367}" type="parTrans" cxnId="{E62CA322-27DC-46A8-867C-E572BFD19026}">
      <dgm:prSet/>
      <dgm:spPr/>
      <dgm:t>
        <a:bodyPr/>
        <a:lstStyle/>
        <a:p>
          <a:endParaRPr lang="en-US"/>
        </a:p>
      </dgm:t>
    </dgm:pt>
    <dgm:pt modelId="{8C205968-31F8-42DF-9DB9-025E39F81277}" type="sibTrans" cxnId="{E62CA322-27DC-46A8-867C-E572BFD19026}">
      <dgm:prSet/>
      <dgm:spPr/>
      <dgm:t>
        <a:bodyPr/>
        <a:lstStyle/>
        <a:p>
          <a:endParaRPr lang="en-US"/>
        </a:p>
      </dgm:t>
    </dgm:pt>
    <dgm:pt modelId="{8AE9D8F5-50D5-494F-8B89-AAD9CB347BC3}">
      <dgm:prSet/>
      <dgm:spPr/>
      <dgm:t>
        <a:bodyPr/>
        <a:lstStyle/>
        <a:p>
          <a:r>
            <a:rPr lang="cs-CZ"/>
            <a:t>Savany, travnaté oblasti </a:t>
          </a:r>
          <a:endParaRPr lang="en-US"/>
        </a:p>
      </dgm:t>
    </dgm:pt>
    <dgm:pt modelId="{5FA141C2-6BD8-4AE0-8D35-91220D807B75}" type="parTrans" cxnId="{868CD734-7FC8-4361-B0A3-914128C7C894}">
      <dgm:prSet/>
      <dgm:spPr/>
      <dgm:t>
        <a:bodyPr/>
        <a:lstStyle/>
        <a:p>
          <a:endParaRPr lang="en-US"/>
        </a:p>
      </dgm:t>
    </dgm:pt>
    <dgm:pt modelId="{A29E4AD4-BA25-4EB7-9F0D-77CDCF1D8A45}" type="sibTrans" cxnId="{868CD734-7FC8-4361-B0A3-914128C7C894}">
      <dgm:prSet/>
      <dgm:spPr/>
      <dgm:t>
        <a:bodyPr/>
        <a:lstStyle/>
        <a:p>
          <a:endParaRPr lang="en-US"/>
        </a:p>
      </dgm:t>
    </dgm:pt>
    <dgm:pt modelId="{392DCD96-F62D-4EF5-990D-1C0E05A28E14}">
      <dgm:prSet/>
      <dgm:spPr/>
      <dgm:t>
        <a:bodyPr/>
        <a:lstStyle/>
        <a:p>
          <a:r>
            <a:rPr lang="cs-CZ"/>
            <a:t>1 mládě</a:t>
          </a:r>
          <a:endParaRPr lang="en-US"/>
        </a:p>
      </dgm:t>
    </dgm:pt>
    <dgm:pt modelId="{03C8BAFF-F2C7-4876-B38C-17F474765F5B}" type="parTrans" cxnId="{DC7CFB00-94DD-4E44-9100-588F621C0C5C}">
      <dgm:prSet/>
      <dgm:spPr/>
      <dgm:t>
        <a:bodyPr/>
        <a:lstStyle/>
        <a:p>
          <a:endParaRPr lang="en-US"/>
        </a:p>
      </dgm:t>
    </dgm:pt>
    <dgm:pt modelId="{F6EFCAE5-1F77-403F-A42E-96CB51510CC1}" type="sibTrans" cxnId="{DC7CFB00-94DD-4E44-9100-588F621C0C5C}">
      <dgm:prSet/>
      <dgm:spPr/>
      <dgm:t>
        <a:bodyPr/>
        <a:lstStyle/>
        <a:p>
          <a:endParaRPr lang="en-US"/>
        </a:p>
      </dgm:t>
    </dgm:pt>
    <dgm:pt modelId="{DE9D1245-3B11-442B-9A1C-B875A108C283}">
      <dgm:prSet/>
      <dgm:spPr/>
      <dgm:t>
        <a:bodyPr/>
        <a:lstStyle/>
        <a:p>
          <a:r>
            <a:rPr lang="cs-CZ"/>
            <a:t>Afrika</a:t>
          </a:r>
          <a:endParaRPr lang="en-US"/>
        </a:p>
      </dgm:t>
    </dgm:pt>
    <dgm:pt modelId="{AE3D52A6-0082-4EF9-8EF1-439E0F0A4461}" type="parTrans" cxnId="{02F55B4C-BF1A-4C77-89CD-E180205A9152}">
      <dgm:prSet/>
      <dgm:spPr/>
      <dgm:t>
        <a:bodyPr/>
        <a:lstStyle/>
        <a:p>
          <a:endParaRPr lang="en-US"/>
        </a:p>
      </dgm:t>
    </dgm:pt>
    <dgm:pt modelId="{3D20E332-21E8-4F4C-8881-34B8227E3A7D}" type="sibTrans" cxnId="{02F55B4C-BF1A-4C77-89CD-E180205A9152}">
      <dgm:prSet/>
      <dgm:spPr/>
      <dgm:t>
        <a:bodyPr/>
        <a:lstStyle/>
        <a:p>
          <a:endParaRPr lang="en-US"/>
        </a:p>
      </dgm:t>
    </dgm:pt>
    <dgm:pt modelId="{9096FA1C-707B-4BB6-9F57-2DC6F1DB9BBC}" type="pres">
      <dgm:prSet presAssocID="{A9F28FBB-936D-42A9-8595-41A728D70B7F}" presName="vert0" presStyleCnt="0">
        <dgm:presLayoutVars>
          <dgm:dir/>
          <dgm:animOne val="branch"/>
          <dgm:animLvl val="lvl"/>
        </dgm:presLayoutVars>
      </dgm:prSet>
      <dgm:spPr/>
    </dgm:pt>
    <dgm:pt modelId="{AD644BBD-4C4C-4D21-9DFD-6C1D0A975692}" type="pres">
      <dgm:prSet presAssocID="{4A4382AE-7D2F-46E6-ABA1-0C50939F719C}" presName="thickLine" presStyleLbl="alignNode1" presStyleIdx="0" presStyleCnt="5"/>
      <dgm:spPr/>
    </dgm:pt>
    <dgm:pt modelId="{9E34F6A2-6AFB-482B-AFB8-7E154CC3953D}" type="pres">
      <dgm:prSet presAssocID="{4A4382AE-7D2F-46E6-ABA1-0C50939F719C}" presName="horz1" presStyleCnt="0"/>
      <dgm:spPr/>
    </dgm:pt>
    <dgm:pt modelId="{7656A812-2B6F-4AF1-ADCF-848E7C2E430B}" type="pres">
      <dgm:prSet presAssocID="{4A4382AE-7D2F-46E6-ABA1-0C50939F719C}" presName="tx1" presStyleLbl="revTx" presStyleIdx="0" presStyleCnt="5"/>
      <dgm:spPr/>
    </dgm:pt>
    <dgm:pt modelId="{193D018C-0777-4235-90E8-441CA217CBA5}" type="pres">
      <dgm:prSet presAssocID="{4A4382AE-7D2F-46E6-ABA1-0C50939F719C}" presName="vert1" presStyleCnt="0"/>
      <dgm:spPr/>
    </dgm:pt>
    <dgm:pt modelId="{F61184A2-EC28-4E86-99EF-2BF57A1FD349}" type="pres">
      <dgm:prSet presAssocID="{1AD3E440-8B34-494C-A121-0B63442C2CBA}" presName="thickLine" presStyleLbl="alignNode1" presStyleIdx="1" presStyleCnt="5"/>
      <dgm:spPr/>
    </dgm:pt>
    <dgm:pt modelId="{5A417FD0-77B6-46AA-846A-D506BC03B2D0}" type="pres">
      <dgm:prSet presAssocID="{1AD3E440-8B34-494C-A121-0B63442C2CBA}" presName="horz1" presStyleCnt="0"/>
      <dgm:spPr/>
    </dgm:pt>
    <dgm:pt modelId="{DE2DC0CF-A6EB-4F28-A5B8-914CBC2561CC}" type="pres">
      <dgm:prSet presAssocID="{1AD3E440-8B34-494C-A121-0B63442C2CBA}" presName="tx1" presStyleLbl="revTx" presStyleIdx="1" presStyleCnt="5"/>
      <dgm:spPr/>
    </dgm:pt>
    <dgm:pt modelId="{4F978D0E-6DE6-48B9-A3B6-FBD95D8F2EF4}" type="pres">
      <dgm:prSet presAssocID="{1AD3E440-8B34-494C-A121-0B63442C2CBA}" presName="vert1" presStyleCnt="0"/>
      <dgm:spPr/>
    </dgm:pt>
    <dgm:pt modelId="{FE6A7946-12D0-44B2-BF19-2782AB06A539}" type="pres">
      <dgm:prSet presAssocID="{8AE9D8F5-50D5-494F-8B89-AAD9CB347BC3}" presName="thickLine" presStyleLbl="alignNode1" presStyleIdx="2" presStyleCnt="5"/>
      <dgm:spPr/>
    </dgm:pt>
    <dgm:pt modelId="{4E7F7AAB-349D-4BCF-A786-8E60D40627D0}" type="pres">
      <dgm:prSet presAssocID="{8AE9D8F5-50D5-494F-8B89-AAD9CB347BC3}" presName="horz1" presStyleCnt="0"/>
      <dgm:spPr/>
    </dgm:pt>
    <dgm:pt modelId="{826B70F4-FD5D-46B2-B507-8353DBCB3A16}" type="pres">
      <dgm:prSet presAssocID="{8AE9D8F5-50D5-494F-8B89-AAD9CB347BC3}" presName="tx1" presStyleLbl="revTx" presStyleIdx="2" presStyleCnt="5"/>
      <dgm:spPr/>
    </dgm:pt>
    <dgm:pt modelId="{9F6D53B2-9221-42A2-9E10-60547116B100}" type="pres">
      <dgm:prSet presAssocID="{8AE9D8F5-50D5-494F-8B89-AAD9CB347BC3}" presName="vert1" presStyleCnt="0"/>
      <dgm:spPr/>
    </dgm:pt>
    <dgm:pt modelId="{ADC778C9-AC84-4CED-A3FB-FCC4A908B204}" type="pres">
      <dgm:prSet presAssocID="{392DCD96-F62D-4EF5-990D-1C0E05A28E14}" presName="thickLine" presStyleLbl="alignNode1" presStyleIdx="3" presStyleCnt="5"/>
      <dgm:spPr/>
    </dgm:pt>
    <dgm:pt modelId="{79EE655B-F72A-45B2-8229-96A9D639DC1E}" type="pres">
      <dgm:prSet presAssocID="{392DCD96-F62D-4EF5-990D-1C0E05A28E14}" presName="horz1" presStyleCnt="0"/>
      <dgm:spPr/>
    </dgm:pt>
    <dgm:pt modelId="{00461C47-14BB-46C9-961F-D360CDBA54FD}" type="pres">
      <dgm:prSet presAssocID="{392DCD96-F62D-4EF5-990D-1C0E05A28E14}" presName="tx1" presStyleLbl="revTx" presStyleIdx="3" presStyleCnt="5"/>
      <dgm:spPr/>
    </dgm:pt>
    <dgm:pt modelId="{1BDC7F2E-27EB-4391-8247-34510325E7AE}" type="pres">
      <dgm:prSet presAssocID="{392DCD96-F62D-4EF5-990D-1C0E05A28E14}" presName="vert1" presStyleCnt="0"/>
      <dgm:spPr/>
    </dgm:pt>
    <dgm:pt modelId="{22969CF4-FA19-49FC-AEED-EC1FA26BBFE7}" type="pres">
      <dgm:prSet presAssocID="{DE9D1245-3B11-442B-9A1C-B875A108C283}" presName="thickLine" presStyleLbl="alignNode1" presStyleIdx="4" presStyleCnt="5"/>
      <dgm:spPr/>
    </dgm:pt>
    <dgm:pt modelId="{5D78D997-67CC-4051-BC47-EC2E3C74FC55}" type="pres">
      <dgm:prSet presAssocID="{DE9D1245-3B11-442B-9A1C-B875A108C283}" presName="horz1" presStyleCnt="0"/>
      <dgm:spPr/>
    </dgm:pt>
    <dgm:pt modelId="{350D0360-CF82-4897-A44E-A4331F7BAC15}" type="pres">
      <dgm:prSet presAssocID="{DE9D1245-3B11-442B-9A1C-B875A108C283}" presName="tx1" presStyleLbl="revTx" presStyleIdx="4" presStyleCnt="5"/>
      <dgm:spPr/>
    </dgm:pt>
    <dgm:pt modelId="{912AA8EA-D879-4EBB-8168-38ADB49FC8EB}" type="pres">
      <dgm:prSet presAssocID="{DE9D1245-3B11-442B-9A1C-B875A108C283}" presName="vert1" presStyleCnt="0"/>
      <dgm:spPr/>
    </dgm:pt>
  </dgm:ptLst>
  <dgm:cxnLst>
    <dgm:cxn modelId="{DC7CFB00-94DD-4E44-9100-588F621C0C5C}" srcId="{A9F28FBB-936D-42A9-8595-41A728D70B7F}" destId="{392DCD96-F62D-4EF5-990D-1C0E05A28E14}" srcOrd="3" destOrd="0" parTransId="{03C8BAFF-F2C7-4876-B38C-17F474765F5B}" sibTransId="{F6EFCAE5-1F77-403F-A42E-96CB51510CC1}"/>
    <dgm:cxn modelId="{E62CA322-27DC-46A8-867C-E572BFD19026}" srcId="{A9F28FBB-936D-42A9-8595-41A728D70B7F}" destId="{1AD3E440-8B34-494C-A121-0B63442C2CBA}" srcOrd="1" destOrd="0" parTransId="{915AFD23-E9C2-4F21-B651-C122E2E87367}" sibTransId="{8C205968-31F8-42DF-9DB9-025E39F81277}"/>
    <dgm:cxn modelId="{EDB5B429-DF23-4718-B522-844194038CC3}" type="presOf" srcId="{8AE9D8F5-50D5-494F-8B89-AAD9CB347BC3}" destId="{826B70F4-FD5D-46B2-B507-8353DBCB3A16}" srcOrd="0" destOrd="0" presId="urn:microsoft.com/office/officeart/2008/layout/LinedList"/>
    <dgm:cxn modelId="{868CD734-7FC8-4361-B0A3-914128C7C894}" srcId="{A9F28FBB-936D-42A9-8595-41A728D70B7F}" destId="{8AE9D8F5-50D5-494F-8B89-AAD9CB347BC3}" srcOrd="2" destOrd="0" parTransId="{5FA141C2-6BD8-4AE0-8D35-91220D807B75}" sibTransId="{A29E4AD4-BA25-4EB7-9F0D-77CDCF1D8A45}"/>
    <dgm:cxn modelId="{8DC7AE40-B5EA-4F50-8A22-9CF878EC0A22}" type="presOf" srcId="{1AD3E440-8B34-494C-A121-0B63442C2CBA}" destId="{DE2DC0CF-A6EB-4F28-A5B8-914CBC2561CC}" srcOrd="0" destOrd="0" presId="urn:microsoft.com/office/officeart/2008/layout/LinedList"/>
    <dgm:cxn modelId="{02F55B4C-BF1A-4C77-89CD-E180205A9152}" srcId="{A9F28FBB-936D-42A9-8595-41A728D70B7F}" destId="{DE9D1245-3B11-442B-9A1C-B875A108C283}" srcOrd="4" destOrd="0" parTransId="{AE3D52A6-0082-4EF9-8EF1-439E0F0A4461}" sibTransId="{3D20E332-21E8-4F4C-8881-34B8227E3A7D}"/>
    <dgm:cxn modelId="{CCF61A8C-2FFF-4B18-B2D9-51D0A0559FDD}" type="presOf" srcId="{DE9D1245-3B11-442B-9A1C-B875A108C283}" destId="{350D0360-CF82-4897-A44E-A4331F7BAC15}" srcOrd="0" destOrd="0" presId="urn:microsoft.com/office/officeart/2008/layout/LinedList"/>
    <dgm:cxn modelId="{34003EA9-6EE3-4A42-A0C5-FD75E6B67E2C}" type="presOf" srcId="{4A4382AE-7D2F-46E6-ABA1-0C50939F719C}" destId="{7656A812-2B6F-4AF1-ADCF-848E7C2E430B}" srcOrd="0" destOrd="0" presId="urn:microsoft.com/office/officeart/2008/layout/LinedList"/>
    <dgm:cxn modelId="{20904BBD-F2C8-4FFC-BE8E-9AE39B18FC58}" type="presOf" srcId="{392DCD96-F62D-4EF5-990D-1C0E05A28E14}" destId="{00461C47-14BB-46C9-961F-D360CDBA54FD}" srcOrd="0" destOrd="0" presId="urn:microsoft.com/office/officeart/2008/layout/LinedList"/>
    <dgm:cxn modelId="{DD9CC7E6-90F3-4260-A559-45EEAB1E650D}" srcId="{A9F28FBB-936D-42A9-8595-41A728D70B7F}" destId="{4A4382AE-7D2F-46E6-ABA1-0C50939F719C}" srcOrd="0" destOrd="0" parTransId="{1CA95686-950F-4C72-A1DA-8DDAD540278D}" sibTransId="{34DEEBAB-65EF-4297-B581-359BB93FEC65}"/>
    <dgm:cxn modelId="{72860DFA-54C8-4639-8698-8078BEDE935D}" type="presOf" srcId="{A9F28FBB-936D-42A9-8595-41A728D70B7F}" destId="{9096FA1C-707B-4BB6-9F57-2DC6F1DB9BBC}" srcOrd="0" destOrd="0" presId="urn:microsoft.com/office/officeart/2008/layout/LinedList"/>
    <dgm:cxn modelId="{93A68B37-C74F-404C-99A7-1B72700D935E}" type="presParOf" srcId="{9096FA1C-707B-4BB6-9F57-2DC6F1DB9BBC}" destId="{AD644BBD-4C4C-4D21-9DFD-6C1D0A975692}" srcOrd="0" destOrd="0" presId="urn:microsoft.com/office/officeart/2008/layout/LinedList"/>
    <dgm:cxn modelId="{CE9348BA-FE4B-424D-BDE2-EFBA4885CC1C}" type="presParOf" srcId="{9096FA1C-707B-4BB6-9F57-2DC6F1DB9BBC}" destId="{9E34F6A2-6AFB-482B-AFB8-7E154CC3953D}" srcOrd="1" destOrd="0" presId="urn:microsoft.com/office/officeart/2008/layout/LinedList"/>
    <dgm:cxn modelId="{70A6FC5F-7DD5-4338-AF99-77054BC29C9F}" type="presParOf" srcId="{9E34F6A2-6AFB-482B-AFB8-7E154CC3953D}" destId="{7656A812-2B6F-4AF1-ADCF-848E7C2E430B}" srcOrd="0" destOrd="0" presId="urn:microsoft.com/office/officeart/2008/layout/LinedList"/>
    <dgm:cxn modelId="{CF75A3F8-3834-461B-901C-7E0985C54526}" type="presParOf" srcId="{9E34F6A2-6AFB-482B-AFB8-7E154CC3953D}" destId="{193D018C-0777-4235-90E8-441CA217CBA5}" srcOrd="1" destOrd="0" presId="urn:microsoft.com/office/officeart/2008/layout/LinedList"/>
    <dgm:cxn modelId="{3B097867-7959-4B91-A0F2-A56030BBDD36}" type="presParOf" srcId="{9096FA1C-707B-4BB6-9F57-2DC6F1DB9BBC}" destId="{F61184A2-EC28-4E86-99EF-2BF57A1FD349}" srcOrd="2" destOrd="0" presId="urn:microsoft.com/office/officeart/2008/layout/LinedList"/>
    <dgm:cxn modelId="{EF63B7C4-FFDF-48E0-8471-E332778ECB98}" type="presParOf" srcId="{9096FA1C-707B-4BB6-9F57-2DC6F1DB9BBC}" destId="{5A417FD0-77B6-46AA-846A-D506BC03B2D0}" srcOrd="3" destOrd="0" presId="urn:microsoft.com/office/officeart/2008/layout/LinedList"/>
    <dgm:cxn modelId="{54D51340-EE2D-433B-914F-76226CF672D2}" type="presParOf" srcId="{5A417FD0-77B6-46AA-846A-D506BC03B2D0}" destId="{DE2DC0CF-A6EB-4F28-A5B8-914CBC2561CC}" srcOrd="0" destOrd="0" presId="urn:microsoft.com/office/officeart/2008/layout/LinedList"/>
    <dgm:cxn modelId="{B42952BF-482A-46E0-B181-F517FC2C5F28}" type="presParOf" srcId="{5A417FD0-77B6-46AA-846A-D506BC03B2D0}" destId="{4F978D0E-6DE6-48B9-A3B6-FBD95D8F2EF4}" srcOrd="1" destOrd="0" presId="urn:microsoft.com/office/officeart/2008/layout/LinedList"/>
    <dgm:cxn modelId="{4B3F37D4-AC00-4990-849B-8AC570C0366B}" type="presParOf" srcId="{9096FA1C-707B-4BB6-9F57-2DC6F1DB9BBC}" destId="{FE6A7946-12D0-44B2-BF19-2782AB06A539}" srcOrd="4" destOrd="0" presId="urn:microsoft.com/office/officeart/2008/layout/LinedList"/>
    <dgm:cxn modelId="{680C5C3A-F069-49A6-B773-59EF27CE2B2F}" type="presParOf" srcId="{9096FA1C-707B-4BB6-9F57-2DC6F1DB9BBC}" destId="{4E7F7AAB-349D-4BCF-A786-8E60D40627D0}" srcOrd="5" destOrd="0" presId="urn:microsoft.com/office/officeart/2008/layout/LinedList"/>
    <dgm:cxn modelId="{1D615648-C498-4356-8A6B-B4438A2FF1EB}" type="presParOf" srcId="{4E7F7AAB-349D-4BCF-A786-8E60D40627D0}" destId="{826B70F4-FD5D-46B2-B507-8353DBCB3A16}" srcOrd="0" destOrd="0" presId="urn:microsoft.com/office/officeart/2008/layout/LinedList"/>
    <dgm:cxn modelId="{4DA6DC2D-9F70-4FCF-A8F6-38A553FB5524}" type="presParOf" srcId="{4E7F7AAB-349D-4BCF-A786-8E60D40627D0}" destId="{9F6D53B2-9221-42A2-9E10-60547116B100}" srcOrd="1" destOrd="0" presId="urn:microsoft.com/office/officeart/2008/layout/LinedList"/>
    <dgm:cxn modelId="{47AF6ECC-5897-4F0D-8407-3D62C2453E03}" type="presParOf" srcId="{9096FA1C-707B-4BB6-9F57-2DC6F1DB9BBC}" destId="{ADC778C9-AC84-4CED-A3FB-FCC4A908B204}" srcOrd="6" destOrd="0" presId="urn:microsoft.com/office/officeart/2008/layout/LinedList"/>
    <dgm:cxn modelId="{0518C4AB-7150-4F12-8734-351681F16466}" type="presParOf" srcId="{9096FA1C-707B-4BB6-9F57-2DC6F1DB9BBC}" destId="{79EE655B-F72A-45B2-8229-96A9D639DC1E}" srcOrd="7" destOrd="0" presId="urn:microsoft.com/office/officeart/2008/layout/LinedList"/>
    <dgm:cxn modelId="{6577D159-CD5C-483D-A54B-0D9AC7327810}" type="presParOf" srcId="{79EE655B-F72A-45B2-8229-96A9D639DC1E}" destId="{00461C47-14BB-46C9-961F-D360CDBA54FD}" srcOrd="0" destOrd="0" presId="urn:microsoft.com/office/officeart/2008/layout/LinedList"/>
    <dgm:cxn modelId="{54C75B20-8589-4FBD-B63C-3EB08C5FBA04}" type="presParOf" srcId="{79EE655B-F72A-45B2-8229-96A9D639DC1E}" destId="{1BDC7F2E-27EB-4391-8247-34510325E7AE}" srcOrd="1" destOrd="0" presId="urn:microsoft.com/office/officeart/2008/layout/LinedList"/>
    <dgm:cxn modelId="{DE57E17E-1FAA-442C-9D01-9D20C1BF41BB}" type="presParOf" srcId="{9096FA1C-707B-4BB6-9F57-2DC6F1DB9BBC}" destId="{22969CF4-FA19-49FC-AEED-EC1FA26BBFE7}" srcOrd="8" destOrd="0" presId="urn:microsoft.com/office/officeart/2008/layout/LinedList"/>
    <dgm:cxn modelId="{98BDAE63-697E-4066-882E-8A47C177DD0F}" type="presParOf" srcId="{9096FA1C-707B-4BB6-9F57-2DC6F1DB9BBC}" destId="{5D78D997-67CC-4051-BC47-EC2E3C74FC55}" srcOrd="9" destOrd="0" presId="urn:microsoft.com/office/officeart/2008/layout/LinedList"/>
    <dgm:cxn modelId="{C398186B-21FE-40C0-AA51-4AF25EEC885B}" type="presParOf" srcId="{5D78D997-67CC-4051-BC47-EC2E3C74FC55}" destId="{350D0360-CF82-4897-A44E-A4331F7BAC15}" srcOrd="0" destOrd="0" presId="urn:microsoft.com/office/officeart/2008/layout/LinedList"/>
    <dgm:cxn modelId="{73A3A64B-198B-4A30-B261-9ED52563C8B9}" type="presParOf" srcId="{5D78D997-67CC-4051-BC47-EC2E3C74FC55}" destId="{912AA8EA-D879-4EBB-8168-38ADB49FC8E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961644-CE0A-41B9-9A22-94B13208666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58D3A03-4934-4CD6-8225-6B2B26DD5114}">
      <dgm:prSet/>
      <dgm:spPr/>
      <dgm:t>
        <a:bodyPr/>
        <a:lstStyle/>
        <a:p>
          <a:r>
            <a:rPr lang="cs-CZ"/>
            <a:t>Fascinuje mě její výška a její barevnost.</a:t>
          </a:r>
          <a:endParaRPr lang="en-US"/>
        </a:p>
      </dgm:t>
    </dgm:pt>
    <dgm:pt modelId="{81B99219-66E4-4A27-B1DB-6CACDB675738}" type="parTrans" cxnId="{347B307C-7E21-45D4-84D3-027995FD94AB}">
      <dgm:prSet/>
      <dgm:spPr/>
      <dgm:t>
        <a:bodyPr/>
        <a:lstStyle/>
        <a:p>
          <a:endParaRPr lang="en-US"/>
        </a:p>
      </dgm:t>
    </dgm:pt>
    <dgm:pt modelId="{5C726AF7-1B50-4111-992C-49D495F93957}" type="sibTrans" cxnId="{347B307C-7E21-45D4-84D3-027995FD94AB}">
      <dgm:prSet/>
      <dgm:spPr/>
      <dgm:t>
        <a:bodyPr/>
        <a:lstStyle/>
        <a:p>
          <a:endParaRPr lang="en-US"/>
        </a:p>
      </dgm:t>
    </dgm:pt>
    <dgm:pt modelId="{95214974-6D39-4CA8-8B54-E17B540E23B0}">
      <dgm:prSet/>
      <dgm:spPr/>
      <dgm:t>
        <a:bodyPr/>
        <a:lstStyle/>
        <a:p>
          <a:r>
            <a:rPr lang="cs-CZ"/>
            <a:t>Má dlouhý krk, ale stejně má stejný počet krčních obratlů jako my.</a:t>
          </a:r>
          <a:endParaRPr lang="en-US"/>
        </a:p>
      </dgm:t>
    </dgm:pt>
    <dgm:pt modelId="{47AECE4E-48D3-486B-872F-F93FCA9D1ECF}" type="parTrans" cxnId="{5FB304BC-AB72-4C03-B371-84FC9B750104}">
      <dgm:prSet/>
      <dgm:spPr/>
      <dgm:t>
        <a:bodyPr/>
        <a:lstStyle/>
        <a:p>
          <a:endParaRPr lang="en-US"/>
        </a:p>
      </dgm:t>
    </dgm:pt>
    <dgm:pt modelId="{DBF3C6F7-3E46-4F6B-812D-842A4C5D92EB}" type="sibTrans" cxnId="{5FB304BC-AB72-4C03-B371-84FC9B750104}">
      <dgm:prSet/>
      <dgm:spPr/>
      <dgm:t>
        <a:bodyPr/>
        <a:lstStyle/>
        <a:p>
          <a:endParaRPr lang="en-US"/>
        </a:p>
      </dgm:t>
    </dgm:pt>
    <dgm:pt modelId="{82665CDA-EEDE-4CC0-AD79-E4401EA9D17F}">
      <dgm:prSet/>
      <dgm:spPr/>
      <dgm:t>
        <a:bodyPr/>
        <a:lstStyle/>
        <a:p>
          <a:r>
            <a:rPr lang="cs-CZ"/>
            <a:t>Narodí se jí jenom jedno mládě.</a:t>
          </a:r>
          <a:endParaRPr lang="en-US"/>
        </a:p>
      </dgm:t>
    </dgm:pt>
    <dgm:pt modelId="{A28EB7C4-572F-4A50-B0D8-D645F992E60B}" type="parTrans" cxnId="{3F93DFFD-44F7-4965-8B34-BD6B1E1CB472}">
      <dgm:prSet/>
      <dgm:spPr/>
      <dgm:t>
        <a:bodyPr/>
        <a:lstStyle/>
        <a:p>
          <a:endParaRPr lang="en-US"/>
        </a:p>
      </dgm:t>
    </dgm:pt>
    <dgm:pt modelId="{648C5D6A-434B-42E3-92FB-266B89B1545C}" type="sibTrans" cxnId="{3F93DFFD-44F7-4965-8B34-BD6B1E1CB472}">
      <dgm:prSet/>
      <dgm:spPr/>
      <dgm:t>
        <a:bodyPr/>
        <a:lstStyle/>
        <a:p>
          <a:endParaRPr lang="en-US"/>
        </a:p>
      </dgm:t>
    </dgm:pt>
    <dgm:pt modelId="{0D913D80-D0D1-4D63-BE86-8C566BDBCC2F}" type="pres">
      <dgm:prSet presAssocID="{AA961644-CE0A-41B9-9A22-94B13208666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8DD4535-F049-4718-9747-94E0611F6211}" type="pres">
      <dgm:prSet presAssocID="{758D3A03-4934-4CD6-8225-6B2B26DD5114}" presName="hierRoot1" presStyleCnt="0"/>
      <dgm:spPr/>
    </dgm:pt>
    <dgm:pt modelId="{463C47E2-E483-4154-A16F-07A27665BCF9}" type="pres">
      <dgm:prSet presAssocID="{758D3A03-4934-4CD6-8225-6B2B26DD5114}" presName="composite" presStyleCnt="0"/>
      <dgm:spPr/>
    </dgm:pt>
    <dgm:pt modelId="{24BDF1C1-1348-4FF9-8ACE-43BB5B160046}" type="pres">
      <dgm:prSet presAssocID="{758D3A03-4934-4CD6-8225-6B2B26DD5114}" presName="background" presStyleLbl="node0" presStyleIdx="0" presStyleCnt="3"/>
      <dgm:spPr/>
    </dgm:pt>
    <dgm:pt modelId="{3E12CB1B-06AB-4F97-AC42-8E35338B608A}" type="pres">
      <dgm:prSet presAssocID="{758D3A03-4934-4CD6-8225-6B2B26DD5114}" presName="text" presStyleLbl="fgAcc0" presStyleIdx="0" presStyleCnt="3">
        <dgm:presLayoutVars>
          <dgm:chPref val="3"/>
        </dgm:presLayoutVars>
      </dgm:prSet>
      <dgm:spPr/>
    </dgm:pt>
    <dgm:pt modelId="{1016AE5C-0BB5-4081-BBCC-74AF33ED9C22}" type="pres">
      <dgm:prSet presAssocID="{758D3A03-4934-4CD6-8225-6B2B26DD5114}" presName="hierChild2" presStyleCnt="0"/>
      <dgm:spPr/>
    </dgm:pt>
    <dgm:pt modelId="{01AD66CA-EF50-4FD9-8157-B51FC01F9B1A}" type="pres">
      <dgm:prSet presAssocID="{95214974-6D39-4CA8-8B54-E17B540E23B0}" presName="hierRoot1" presStyleCnt="0"/>
      <dgm:spPr/>
    </dgm:pt>
    <dgm:pt modelId="{8A72DDED-3E9C-438C-A947-240D2F6EE3D3}" type="pres">
      <dgm:prSet presAssocID="{95214974-6D39-4CA8-8B54-E17B540E23B0}" presName="composite" presStyleCnt="0"/>
      <dgm:spPr/>
    </dgm:pt>
    <dgm:pt modelId="{F784DD92-A455-445E-80D9-CCB4320DC825}" type="pres">
      <dgm:prSet presAssocID="{95214974-6D39-4CA8-8B54-E17B540E23B0}" presName="background" presStyleLbl="node0" presStyleIdx="1" presStyleCnt="3"/>
      <dgm:spPr/>
    </dgm:pt>
    <dgm:pt modelId="{9E3B9516-9A3C-4D24-9277-704EBB733965}" type="pres">
      <dgm:prSet presAssocID="{95214974-6D39-4CA8-8B54-E17B540E23B0}" presName="text" presStyleLbl="fgAcc0" presStyleIdx="1" presStyleCnt="3">
        <dgm:presLayoutVars>
          <dgm:chPref val="3"/>
        </dgm:presLayoutVars>
      </dgm:prSet>
      <dgm:spPr/>
    </dgm:pt>
    <dgm:pt modelId="{F0F6CB05-88EC-46B3-A852-42B0879169D9}" type="pres">
      <dgm:prSet presAssocID="{95214974-6D39-4CA8-8B54-E17B540E23B0}" presName="hierChild2" presStyleCnt="0"/>
      <dgm:spPr/>
    </dgm:pt>
    <dgm:pt modelId="{B315464C-7C1C-4582-8616-195387245ECB}" type="pres">
      <dgm:prSet presAssocID="{82665CDA-EEDE-4CC0-AD79-E4401EA9D17F}" presName="hierRoot1" presStyleCnt="0"/>
      <dgm:spPr/>
    </dgm:pt>
    <dgm:pt modelId="{7CCA7690-4531-4496-B81D-C60DC3EFB50F}" type="pres">
      <dgm:prSet presAssocID="{82665CDA-EEDE-4CC0-AD79-E4401EA9D17F}" presName="composite" presStyleCnt="0"/>
      <dgm:spPr/>
    </dgm:pt>
    <dgm:pt modelId="{B594DC0B-1CC6-4EA6-A1E4-75CBEEF5F31D}" type="pres">
      <dgm:prSet presAssocID="{82665CDA-EEDE-4CC0-AD79-E4401EA9D17F}" presName="background" presStyleLbl="node0" presStyleIdx="2" presStyleCnt="3"/>
      <dgm:spPr/>
    </dgm:pt>
    <dgm:pt modelId="{F96EF09F-A7EB-4EE5-A94F-8670FCBFBB2A}" type="pres">
      <dgm:prSet presAssocID="{82665CDA-EEDE-4CC0-AD79-E4401EA9D17F}" presName="text" presStyleLbl="fgAcc0" presStyleIdx="2" presStyleCnt="3">
        <dgm:presLayoutVars>
          <dgm:chPref val="3"/>
        </dgm:presLayoutVars>
      </dgm:prSet>
      <dgm:spPr/>
    </dgm:pt>
    <dgm:pt modelId="{08C4E57C-3895-4C68-9885-138A0E8DC02B}" type="pres">
      <dgm:prSet presAssocID="{82665CDA-EEDE-4CC0-AD79-E4401EA9D17F}" presName="hierChild2" presStyleCnt="0"/>
      <dgm:spPr/>
    </dgm:pt>
  </dgm:ptLst>
  <dgm:cxnLst>
    <dgm:cxn modelId="{91EAC91B-8605-48CF-90C3-BE9A02FF760D}" type="presOf" srcId="{AA961644-CE0A-41B9-9A22-94B13208666E}" destId="{0D913D80-D0D1-4D63-BE86-8C566BDBCC2F}" srcOrd="0" destOrd="0" presId="urn:microsoft.com/office/officeart/2005/8/layout/hierarchy1"/>
    <dgm:cxn modelId="{78206D73-31F9-478B-AE79-D959F2BACB8C}" type="presOf" srcId="{95214974-6D39-4CA8-8B54-E17B540E23B0}" destId="{9E3B9516-9A3C-4D24-9277-704EBB733965}" srcOrd="0" destOrd="0" presId="urn:microsoft.com/office/officeart/2005/8/layout/hierarchy1"/>
    <dgm:cxn modelId="{13F32174-1C57-4246-950A-C65425847E9A}" type="presOf" srcId="{758D3A03-4934-4CD6-8225-6B2B26DD5114}" destId="{3E12CB1B-06AB-4F97-AC42-8E35338B608A}" srcOrd="0" destOrd="0" presId="urn:microsoft.com/office/officeart/2005/8/layout/hierarchy1"/>
    <dgm:cxn modelId="{347B307C-7E21-45D4-84D3-027995FD94AB}" srcId="{AA961644-CE0A-41B9-9A22-94B13208666E}" destId="{758D3A03-4934-4CD6-8225-6B2B26DD5114}" srcOrd="0" destOrd="0" parTransId="{81B99219-66E4-4A27-B1DB-6CACDB675738}" sibTransId="{5C726AF7-1B50-4111-992C-49D495F93957}"/>
    <dgm:cxn modelId="{5FB304BC-AB72-4C03-B371-84FC9B750104}" srcId="{AA961644-CE0A-41B9-9A22-94B13208666E}" destId="{95214974-6D39-4CA8-8B54-E17B540E23B0}" srcOrd="1" destOrd="0" parTransId="{47AECE4E-48D3-486B-872F-F93FCA9D1ECF}" sibTransId="{DBF3C6F7-3E46-4F6B-812D-842A4C5D92EB}"/>
    <dgm:cxn modelId="{04D4AEEC-8C7F-482E-98E3-2A16AAC89D1A}" type="presOf" srcId="{82665CDA-EEDE-4CC0-AD79-E4401EA9D17F}" destId="{F96EF09F-A7EB-4EE5-A94F-8670FCBFBB2A}" srcOrd="0" destOrd="0" presId="urn:microsoft.com/office/officeart/2005/8/layout/hierarchy1"/>
    <dgm:cxn modelId="{3F93DFFD-44F7-4965-8B34-BD6B1E1CB472}" srcId="{AA961644-CE0A-41B9-9A22-94B13208666E}" destId="{82665CDA-EEDE-4CC0-AD79-E4401EA9D17F}" srcOrd="2" destOrd="0" parTransId="{A28EB7C4-572F-4A50-B0D8-D645F992E60B}" sibTransId="{648C5D6A-434B-42E3-92FB-266B89B1545C}"/>
    <dgm:cxn modelId="{EC557343-F21B-40EF-8001-780A2EBD4CAA}" type="presParOf" srcId="{0D913D80-D0D1-4D63-BE86-8C566BDBCC2F}" destId="{F8DD4535-F049-4718-9747-94E0611F6211}" srcOrd="0" destOrd="0" presId="urn:microsoft.com/office/officeart/2005/8/layout/hierarchy1"/>
    <dgm:cxn modelId="{E5A05195-8BE6-42D7-8844-30E3D8C86B49}" type="presParOf" srcId="{F8DD4535-F049-4718-9747-94E0611F6211}" destId="{463C47E2-E483-4154-A16F-07A27665BCF9}" srcOrd="0" destOrd="0" presId="urn:microsoft.com/office/officeart/2005/8/layout/hierarchy1"/>
    <dgm:cxn modelId="{7F779E85-B05B-4586-9DC6-54D8BD61B58D}" type="presParOf" srcId="{463C47E2-E483-4154-A16F-07A27665BCF9}" destId="{24BDF1C1-1348-4FF9-8ACE-43BB5B160046}" srcOrd="0" destOrd="0" presId="urn:microsoft.com/office/officeart/2005/8/layout/hierarchy1"/>
    <dgm:cxn modelId="{C4D5FAC0-875B-4863-B571-4A7CED9119A0}" type="presParOf" srcId="{463C47E2-E483-4154-A16F-07A27665BCF9}" destId="{3E12CB1B-06AB-4F97-AC42-8E35338B608A}" srcOrd="1" destOrd="0" presId="urn:microsoft.com/office/officeart/2005/8/layout/hierarchy1"/>
    <dgm:cxn modelId="{034404A7-B600-4D7D-B8E0-A72193F8608F}" type="presParOf" srcId="{F8DD4535-F049-4718-9747-94E0611F6211}" destId="{1016AE5C-0BB5-4081-BBCC-74AF33ED9C22}" srcOrd="1" destOrd="0" presId="urn:microsoft.com/office/officeart/2005/8/layout/hierarchy1"/>
    <dgm:cxn modelId="{49E5D3D6-B030-432D-8BB5-2196603F29B8}" type="presParOf" srcId="{0D913D80-D0D1-4D63-BE86-8C566BDBCC2F}" destId="{01AD66CA-EF50-4FD9-8157-B51FC01F9B1A}" srcOrd="1" destOrd="0" presId="urn:microsoft.com/office/officeart/2005/8/layout/hierarchy1"/>
    <dgm:cxn modelId="{2064E20C-F117-4ACA-B58B-1B446F903462}" type="presParOf" srcId="{01AD66CA-EF50-4FD9-8157-B51FC01F9B1A}" destId="{8A72DDED-3E9C-438C-A947-240D2F6EE3D3}" srcOrd="0" destOrd="0" presId="urn:microsoft.com/office/officeart/2005/8/layout/hierarchy1"/>
    <dgm:cxn modelId="{D05F1D1B-7E97-4713-A4EA-B7C2B88A480B}" type="presParOf" srcId="{8A72DDED-3E9C-438C-A947-240D2F6EE3D3}" destId="{F784DD92-A455-445E-80D9-CCB4320DC825}" srcOrd="0" destOrd="0" presId="urn:microsoft.com/office/officeart/2005/8/layout/hierarchy1"/>
    <dgm:cxn modelId="{29440E8D-F3DE-49FD-999E-F5A895466733}" type="presParOf" srcId="{8A72DDED-3E9C-438C-A947-240D2F6EE3D3}" destId="{9E3B9516-9A3C-4D24-9277-704EBB733965}" srcOrd="1" destOrd="0" presId="urn:microsoft.com/office/officeart/2005/8/layout/hierarchy1"/>
    <dgm:cxn modelId="{8A49E13C-F664-40A1-9375-94CD142B7C78}" type="presParOf" srcId="{01AD66CA-EF50-4FD9-8157-B51FC01F9B1A}" destId="{F0F6CB05-88EC-46B3-A852-42B0879169D9}" srcOrd="1" destOrd="0" presId="urn:microsoft.com/office/officeart/2005/8/layout/hierarchy1"/>
    <dgm:cxn modelId="{CCE49667-E3DD-4275-8C6E-C6E38307ADAB}" type="presParOf" srcId="{0D913D80-D0D1-4D63-BE86-8C566BDBCC2F}" destId="{B315464C-7C1C-4582-8616-195387245ECB}" srcOrd="2" destOrd="0" presId="urn:microsoft.com/office/officeart/2005/8/layout/hierarchy1"/>
    <dgm:cxn modelId="{9D28772B-83B9-4B98-89E0-8CB9F0FC2A96}" type="presParOf" srcId="{B315464C-7C1C-4582-8616-195387245ECB}" destId="{7CCA7690-4531-4496-B81D-C60DC3EFB50F}" srcOrd="0" destOrd="0" presId="urn:microsoft.com/office/officeart/2005/8/layout/hierarchy1"/>
    <dgm:cxn modelId="{BE6C57DE-4C8E-4ABF-8921-3EC1E3A0B30F}" type="presParOf" srcId="{7CCA7690-4531-4496-B81D-C60DC3EFB50F}" destId="{B594DC0B-1CC6-4EA6-A1E4-75CBEEF5F31D}" srcOrd="0" destOrd="0" presId="urn:microsoft.com/office/officeart/2005/8/layout/hierarchy1"/>
    <dgm:cxn modelId="{BAF3FC2C-83DA-4315-9A22-E51D986EFD71}" type="presParOf" srcId="{7CCA7690-4531-4496-B81D-C60DC3EFB50F}" destId="{F96EF09F-A7EB-4EE5-A94F-8670FCBFBB2A}" srcOrd="1" destOrd="0" presId="urn:microsoft.com/office/officeart/2005/8/layout/hierarchy1"/>
    <dgm:cxn modelId="{257ADD05-97B9-4287-B644-2795EBC2DD5F}" type="presParOf" srcId="{B315464C-7C1C-4582-8616-195387245ECB}" destId="{08C4E57C-3895-4C68-9885-138A0E8DC02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3BED0-9AE9-4E1A-976C-7C15428DA553}">
      <dsp:nvSpPr>
        <dsp:cNvPr id="0" name=""/>
        <dsp:cNvSpPr/>
      </dsp:nvSpPr>
      <dsp:spPr>
        <a:xfrm>
          <a:off x="0" y="47727"/>
          <a:ext cx="9638778" cy="95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Patří spolu s dalšími poddruhy žiraf k nejvyšším suchozemským savcům.</a:t>
          </a:r>
          <a:endParaRPr lang="en-US" sz="2400" kern="1200" dirty="0"/>
        </a:p>
      </dsp:txBody>
      <dsp:txXfrm>
        <a:off x="46606" y="94333"/>
        <a:ext cx="9545566" cy="861507"/>
      </dsp:txXfrm>
    </dsp:sp>
    <dsp:sp modelId="{9B6BFE49-1190-4AFF-A11C-5D1617589E52}">
      <dsp:nvSpPr>
        <dsp:cNvPr id="0" name=""/>
        <dsp:cNvSpPr/>
      </dsp:nvSpPr>
      <dsp:spPr>
        <a:xfrm>
          <a:off x="0" y="1071567"/>
          <a:ext cx="9638778" cy="95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Samci dosahují výšky až 5,5 m</a:t>
          </a:r>
          <a:r>
            <a:rPr lang="cs-CZ" sz="2400" kern="1200" dirty="0">
              <a:latin typeface="Aptos Display" panose="020F0302020204030204"/>
            </a:rPr>
            <a:t>.</a:t>
          </a:r>
          <a:endParaRPr lang="en-US" sz="2400" kern="1200" dirty="0"/>
        </a:p>
      </dsp:txBody>
      <dsp:txXfrm>
        <a:off x="46606" y="1118173"/>
        <a:ext cx="9545566" cy="861507"/>
      </dsp:txXfrm>
    </dsp:sp>
    <dsp:sp modelId="{4DD395EA-2F7D-4613-816B-3BAAF17B7684}">
      <dsp:nvSpPr>
        <dsp:cNvPr id="0" name=""/>
        <dsp:cNvSpPr/>
      </dsp:nvSpPr>
      <dsp:spPr>
        <a:xfrm>
          <a:off x="0" y="2095407"/>
          <a:ext cx="9638778" cy="95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Proto mohou spást listy stromů ve vysokých výškách</a:t>
          </a:r>
          <a:r>
            <a:rPr lang="cs-CZ" sz="2400" kern="1200" dirty="0">
              <a:latin typeface="Aptos Display" panose="020F0302020204030204"/>
            </a:rPr>
            <a:t>.</a:t>
          </a:r>
          <a:r>
            <a:rPr lang="cs-CZ" sz="2400" kern="1200" dirty="0"/>
            <a:t> </a:t>
          </a:r>
          <a:endParaRPr lang="en-US" sz="2400" kern="1200" dirty="0"/>
        </a:p>
      </dsp:txBody>
      <dsp:txXfrm>
        <a:off x="46606" y="2142013"/>
        <a:ext cx="9545566" cy="861507"/>
      </dsp:txXfrm>
    </dsp:sp>
    <dsp:sp modelId="{E83B34CE-7D70-4F83-A2F2-FE77E186CA2F}">
      <dsp:nvSpPr>
        <dsp:cNvPr id="0" name=""/>
        <dsp:cNvSpPr/>
      </dsp:nvSpPr>
      <dsp:spPr>
        <a:xfrm>
          <a:off x="0" y="3119246"/>
          <a:ext cx="9638778" cy="95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Vykročí s nohama na stejné straně</a:t>
          </a:r>
          <a:r>
            <a:rPr lang="cs-CZ" sz="2400" kern="1200" dirty="0">
              <a:latin typeface="Aptos Display" panose="020F0302020204030204"/>
            </a:rPr>
            <a:t>.</a:t>
          </a:r>
          <a:endParaRPr lang="en-US" sz="2400" kern="1200" dirty="0"/>
        </a:p>
      </dsp:txBody>
      <dsp:txXfrm>
        <a:off x="46606" y="3165852"/>
        <a:ext cx="9545566" cy="8615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44BBD-4C4C-4D21-9DFD-6C1D0A975692}">
      <dsp:nvSpPr>
        <dsp:cNvPr id="0" name=""/>
        <dsp:cNvSpPr/>
      </dsp:nvSpPr>
      <dsp:spPr>
        <a:xfrm>
          <a:off x="0" y="567"/>
          <a:ext cx="47705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56A812-2B6F-4AF1-ADCF-848E7C2E430B}">
      <dsp:nvSpPr>
        <dsp:cNvPr id="0" name=""/>
        <dsp:cNvSpPr/>
      </dsp:nvSpPr>
      <dsp:spPr>
        <a:xfrm>
          <a:off x="0" y="567"/>
          <a:ext cx="4770522" cy="930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/>
            <a:t>Sudokopytník </a:t>
          </a:r>
          <a:endParaRPr lang="en-US" sz="3400" kern="1200"/>
        </a:p>
      </dsp:txBody>
      <dsp:txXfrm>
        <a:off x="0" y="567"/>
        <a:ext cx="4770522" cy="930198"/>
      </dsp:txXfrm>
    </dsp:sp>
    <dsp:sp modelId="{F61184A2-EC28-4E86-99EF-2BF57A1FD349}">
      <dsp:nvSpPr>
        <dsp:cNvPr id="0" name=""/>
        <dsp:cNvSpPr/>
      </dsp:nvSpPr>
      <dsp:spPr>
        <a:xfrm>
          <a:off x="0" y="930766"/>
          <a:ext cx="47705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2DC0CF-A6EB-4F28-A5B8-914CBC2561CC}">
      <dsp:nvSpPr>
        <dsp:cNvPr id="0" name=""/>
        <dsp:cNvSpPr/>
      </dsp:nvSpPr>
      <dsp:spPr>
        <a:xfrm>
          <a:off x="0" y="930766"/>
          <a:ext cx="4770522" cy="930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/>
            <a:t>Býložravec </a:t>
          </a:r>
          <a:endParaRPr lang="en-US" sz="3400" kern="1200"/>
        </a:p>
      </dsp:txBody>
      <dsp:txXfrm>
        <a:off x="0" y="930766"/>
        <a:ext cx="4770522" cy="930198"/>
      </dsp:txXfrm>
    </dsp:sp>
    <dsp:sp modelId="{FE6A7946-12D0-44B2-BF19-2782AB06A539}">
      <dsp:nvSpPr>
        <dsp:cNvPr id="0" name=""/>
        <dsp:cNvSpPr/>
      </dsp:nvSpPr>
      <dsp:spPr>
        <a:xfrm>
          <a:off x="0" y="1860964"/>
          <a:ext cx="47705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6B70F4-FD5D-46B2-B507-8353DBCB3A16}">
      <dsp:nvSpPr>
        <dsp:cNvPr id="0" name=""/>
        <dsp:cNvSpPr/>
      </dsp:nvSpPr>
      <dsp:spPr>
        <a:xfrm>
          <a:off x="0" y="1860964"/>
          <a:ext cx="4770522" cy="930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/>
            <a:t>Savany, travnaté oblasti </a:t>
          </a:r>
          <a:endParaRPr lang="en-US" sz="3400" kern="1200"/>
        </a:p>
      </dsp:txBody>
      <dsp:txXfrm>
        <a:off x="0" y="1860964"/>
        <a:ext cx="4770522" cy="930198"/>
      </dsp:txXfrm>
    </dsp:sp>
    <dsp:sp modelId="{ADC778C9-AC84-4CED-A3FB-FCC4A908B204}">
      <dsp:nvSpPr>
        <dsp:cNvPr id="0" name=""/>
        <dsp:cNvSpPr/>
      </dsp:nvSpPr>
      <dsp:spPr>
        <a:xfrm>
          <a:off x="0" y="2791162"/>
          <a:ext cx="47705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61C47-14BB-46C9-961F-D360CDBA54FD}">
      <dsp:nvSpPr>
        <dsp:cNvPr id="0" name=""/>
        <dsp:cNvSpPr/>
      </dsp:nvSpPr>
      <dsp:spPr>
        <a:xfrm>
          <a:off x="0" y="2791162"/>
          <a:ext cx="4770522" cy="930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/>
            <a:t>1 mládě</a:t>
          </a:r>
          <a:endParaRPr lang="en-US" sz="3400" kern="1200"/>
        </a:p>
      </dsp:txBody>
      <dsp:txXfrm>
        <a:off x="0" y="2791162"/>
        <a:ext cx="4770522" cy="930198"/>
      </dsp:txXfrm>
    </dsp:sp>
    <dsp:sp modelId="{22969CF4-FA19-49FC-AEED-EC1FA26BBFE7}">
      <dsp:nvSpPr>
        <dsp:cNvPr id="0" name=""/>
        <dsp:cNvSpPr/>
      </dsp:nvSpPr>
      <dsp:spPr>
        <a:xfrm>
          <a:off x="0" y="3721360"/>
          <a:ext cx="47705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0D0360-CF82-4897-A44E-A4331F7BAC15}">
      <dsp:nvSpPr>
        <dsp:cNvPr id="0" name=""/>
        <dsp:cNvSpPr/>
      </dsp:nvSpPr>
      <dsp:spPr>
        <a:xfrm>
          <a:off x="0" y="3721360"/>
          <a:ext cx="4770522" cy="930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/>
            <a:t>Afrika</a:t>
          </a:r>
          <a:endParaRPr lang="en-US" sz="3400" kern="1200"/>
        </a:p>
      </dsp:txBody>
      <dsp:txXfrm>
        <a:off x="0" y="3721360"/>
        <a:ext cx="4770522" cy="9301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DF1C1-1348-4FF9-8ACE-43BB5B160046}">
      <dsp:nvSpPr>
        <dsp:cNvPr id="0" name=""/>
        <dsp:cNvSpPr/>
      </dsp:nvSpPr>
      <dsp:spPr>
        <a:xfrm>
          <a:off x="0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12CB1B-06AB-4F97-AC42-8E35338B608A}">
      <dsp:nvSpPr>
        <dsp:cNvPr id="0" name=""/>
        <dsp:cNvSpPr/>
      </dsp:nvSpPr>
      <dsp:spPr>
        <a:xfrm>
          <a:off x="328612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Fascinuje mě její výška a její barevnost.</a:t>
          </a:r>
          <a:endParaRPr lang="en-US" sz="2600" kern="1200"/>
        </a:p>
      </dsp:txBody>
      <dsp:txXfrm>
        <a:off x="383617" y="1447754"/>
        <a:ext cx="2847502" cy="1768010"/>
      </dsp:txXfrm>
    </dsp:sp>
    <dsp:sp modelId="{F784DD92-A455-445E-80D9-CCB4320DC825}">
      <dsp:nvSpPr>
        <dsp:cNvPr id="0" name=""/>
        <dsp:cNvSpPr/>
      </dsp:nvSpPr>
      <dsp:spPr>
        <a:xfrm>
          <a:off x="3614737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3B9516-9A3C-4D24-9277-704EBB733965}">
      <dsp:nvSpPr>
        <dsp:cNvPr id="0" name=""/>
        <dsp:cNvSpPr/>
      </dsp:nvSpPr>
      <dsp:spPr>
        <a:xfrm>
          <a:off x="3943350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Má dlouhý krk, ale stejně má stejný počet krčních obratlů jako my.</a:t>
          </a:r>
          <a:endParaRPr lang="en-US" sz="2600" kern="1200"/>
        </a:p>
      </dsp:txBody>
      <dsp:txXfrm>
        <a:off x="3998355" y="1447754"/>
        <a:ext cx="2847502" cy="1768010"/>
      </dsp:txXfrm>
    </dsp:sp>
    <dsp:sp modelId="{B594DC0B-1CC6-4EA6-A1E4-75CBEEF5F31D}">
      <dsp:nvSpPr>
        <dsp:cNvPr id="0" name=""/>
        <dsp:cNvSpPr/>
      </dsp:nvSpPr>
      <dsp:spPr>
        <a:xfrm>
          <a:off x="7229475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6EF09F-A7EB-4EE5-A94F-8670FCBFBB2A}">
      <dsp:nvSpPr>
        <dsp:cNvPr id="0" name=""/>
        <dsp:cNvSpPr/>
      </dsp:nvSpPr>
      <dsp:spPr>
        <a:xfrm>
          <a:off x="7558087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Narodí se jí jenom jedno mládě.</a:t>
          </a:r>
          <a:endParaRPr lang="en-US" sz="2600" kern="1200"/>
        </a:p>
      </dsp:txBody>
      <dsp:txXfrm>
        <a:off x="7613092" y="1447754"/>
        <a:ext cx="2847502" cy="1768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Žirafa Rothschildova - Zoo Praha | Petr Pechač">
            <a:extLst>
              <a:ext uri="{FF2B5EF4-FFF2-40B4-BE49-F238E27FC236}">
                <a16:creationId xmlns:a16="http://schemas.microsoft.com/office/drawing/2014/main" id="{29E7CC8E-2B6B-8344-42FC-10CB46C78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8316" b="1132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ŽIRAFA ROTHSCHILDOVA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Tereza Štěrbová</a:t>
            </a:r>
          </a:p>
          <a:p>
            <a:r>
              <a:rPr lang="cs-CZ">
                <a:solidFill>
                  <a:srgbClr val="FFFFFF"/>
                </a:solidFill>
              </a:rPr>
              <a:t>8.B</a:t>
            </a: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DD8FE9-FA55-8260-7ADB-11B7ADFC0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85" y="38600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sz="6000" b="1" dirty="0"/>
              <a:t>Proč je to rekordman?</a:t>
            </a:r>
          </a:p>
        </p:txBody>
      </p:sp>
      <p:graphicFrame>
        <p:nvGraphicFramePr>
          <p:cNvPr id="7" name="Zástupný obsah 2">
            <a:extLst>
              <a:ext uri="{FF2B5EF4-FFF2-40B4-BE49-F238E27FC236}">
                <a16:creationId xmlns:a16="http://schemas.microsoft.com/office/drawing/2014/main" id="{1E59005B-539C-3EB0-530D-ECA9811C9E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462957"/>
              </p:ext>
            </p:extLst>
          </p:nvPr>
        </p:nvGraphicFramePr>
        <p:xfrm>
          <a:off x="535487" y="1512474"/>
          <a:ext cx="9638778" cy="4121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ázek 3" descr="Světový den žiraf? Liberecká zoo si připravila komentované prohlídky |  Kultura | Zprávy | Liberecká Drbna - zprávy z Liberce a Libereckého kraje">
            <a:extLst>
              <a:ext uri="{FF2B5EF4-FFF2-40B4-BE49-F238E27FC236}">
                <a16:creationId xmlns:a16="http://schemas.microsoft.com/office/drawing/2014/main" id="{2D0CFFC4-C18B-4FF9-BFB4-B6FDF48D45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1415" y="4420853"/>
            <a:ext cx="3494761" cy="2442157"/>
          </a:xfrm>
          <a:prstGeom prst="rect">
            <a:avLst/>
          </a:prstGeom>
        </p:spPr>
      </p:pic>
      <p:pic>
        <p:nvPicPr>
          <p:cNvPr id="5" name="Obrázek 4" descr="žirafa Rothschildova - Zoo Liberec">
            <a:extLst>
              <a:ext uri="{FF2B5EF4-FFF2-40B4-BE49-F238E27FC236}">
                <a16:creationId xmlns:a16="http://schemas.microsoft.com/office/drawing/2014/main" id="{2FC765B0-F6C1-9184-C475-D228333A37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175" y="5443201"/>
            <a:ext cx="2127336" cy="1409981"/>
          </a:xfrm>
          <a:prstGeom prst="rect">
            <a:avLst/>
          </a:prstGeom>
        </p:spPr>
      </p:pic>
      <p:pic>
        <p:nvPicPr>
          <p:cNvPr id="62" name="Obrázek 61" descr="Žirafa Rothschildova | Zoo Olomouc - Svatý Kopeček">
            <a:extLst>
              <a:ext uri="{FF2B5EF4-FFF2-40B4-BE49-F238E27FC236}">
                <a16:creationId xmlns:a16="http://schemas.microsoft.com/office/drawing/2014/main" id="{C23DF97A-9054-E6F8-D7BD-14937EFED0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13935" y="-64131"/>
            <a:ext cx="2482240" cy="182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999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08DED9-8D75-AAEE-CA85-4CCC9C4F2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Základní informace </a:t>
            </a:r>
          </a:p>
        </p:txBody>
      </p:sp>
      <p:graphicFrame>
        <p:nvGraphicFramePr>
          <p:cNvPr id="8" name="Zástupný obsah 2">
            <a:extLst>
              <a:ext uri="{FF2B5EF4-FFF2-40B4-BE49-F238E27FC236}">
                <a16:creationId xmlns:a16="http://schemas.microsoft.com/office/drawing/2014/main" id="{5D2653C0-5DB3-4D09-255F-EF85280800D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24836"/>
          <a:ext cx="4770522" cy="4652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ázek 4" descr="Žiraf ve volné přírodě rychle ubývá. Smutný fakt dnes připomíná liberecká  zoo | Liberec">
            <a:extLst>
              <a:ext uri="{FF2B5EF4-FFF2-40B4-BE49-F238E27FC236}">
                <a16:creationId xmlns:a16="http://schemas.microsoft.com/office/drawing/2014/main" id="{3E3D7CBE-0D90-BC5B-BC4F-A4FA6CE11E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7398" y="-3907"/>
            <a:ext cx="2562726" cy="2143420"/>
          </a:xfrm>
          <a:prstGeom prst="rect">
            <a:avLst/>
          </a:prstGeom>
        </p:spPr>
      </p:pic>
      <p:pic>
        <p:nvPicPr>
          <p:cNvPr id="6" name="Obrázek 5" descr="Cullinan (edice Naše ZOO 2022) - Pamětní bankovky, alternativní platidla a  tisky">
            <a:extLst>
              <a:ext uri="{FF2B5EF4-FFF2-40B4-BE49-F238E27FC236}">
                <a16:creationId xmlns:a16="http://schemas.microsoft.com/office/drawing/2014/main" id="{8867C1E5-0D1B-1F2D-02AA-F503E63872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24902" y="2135132"/>
            <a:ext cx="3515224" cy="1645263"/>
          </a:xfrm>
          <a:prstGeom prst="rect">
            <a:avLst/>
          </a:prstGeom>
        </p:spPr>
      </p:pic>
      <p:pic>
        <p:nvPicPr>
          <p:cNvPr id="19" name="Obrázek 18" descr="Žirafa, sob a hříbě koně Převalského patří mezi nejčerstvější přírůstky v  liberecké zoo – EpochálníSvět.cz">
            <a:extLst>
              <a:ext uri="{FF2B5EF4-FFF2-40B4-BE49-F238E27FC236}">
                <a16:creationId xmlns:a16="http://schemas.microsoft.com/office/drawing/2014/main" id="{8A014A09-22E9-5CC5-0FAE-2E38EE7227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49290" y="3774907"/>
            <a:ext cx="4842712" cy="311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2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BC52E6-DB68-1C37-D50D-A5C0FA1F5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872" y="365125"/>
            <a:ext cx="6111850" cy="1345615"/>
          </a:xfrm>
        </p:spPr>
        <p:txBody>
          <a:bodyPr/>
          <a:lstStyle/>
          <a:p>
            <a:r>
              <a:rPr lang="cs-CZ" b="1" dirty="0"/>
              <a:t>Proč jsem si ji vybrala?</a:t>
            </a:r>
          </a:p>
        </p:txBody>
      </p:sp>
      <p:graphicFrame>
        <p:nvGraphicFramePr>
          <p:cNvPr id="10" name="Zástupný obsah 2">
            <a:extLst>
              <a:ext uri="{FF2B5EF4-FFF2-40B4-BE49-F238E27FC236}">
                <a16:creationId xmlns:a16="http://schemas.microsoft.com/office/drawing/2014/main" id="{056A3FEF-2E0E-52FB-C5F6-C09C221152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Obrázek 6" descr="Petr Ruffer - Fotoalbum - Zvířata - Zvířata v Zoo">
            <a:extLst>
              <a:ext uri="{FF2B5EF4-FFF2-40B4-BE49-F238E27FC236}">
                <a16:creationId xmlns:a16="http://schemas.microsoft.com/office/drawing/2014/main" id="{CF08872B-D8B4-7E80-59F6-CF9C914A9B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5689" y="-3000"/>
            <a:ext cx="3164304" cy="2111523"/>
          </a:xfrm>
          <a:prstGeom prst="rect">
            <a:avLst/>
          </a:prstGeom>
        </p:spPr>
      </p:pic>
      <p:pic>
        <p:nvPicPr>
          <p:cNvPr id="8" name="Obrázek 7" descr="ZOO Liberec | Mapio.net">
            <a:extLst>
              <a:ext uri="{FF2B5EF4-FFF2-40B4-BE49-F238E27FC236}">
                <a16:creationId xmlns:a16="http://schemas.microsoft.com/office/drawing/2014/main" id="{DB675BF0-6583-601C-757A-D49E2C1D55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5" y="5114024"/>
            <a:ext cx="2743199" cy="179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4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4E84F5-17C5-539F-3ABE-59090185D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042" y="-116138"/>
            <a:ext cx="10515600" cy="2388352"/>
          </a:xfrm>
        </p:spPr>
        <p:txBody>
          <a:bodyPr>
            <a:noAutofit/>
          </a:bodyPr>
          <a:lstStyle/>
          <a:p>
            <a:pPr algn="ctr"/>
            <a:r>
              <a:rPr lang="cs-CZ" sz="9650" b="1" dirty="0"/>
              <a:t>Konec</a:t>
            </a:r>
            <a:endParaRPr lang="cs-CZ" sz="9650" b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3F0E30-0742-3A49-3F8E-A45DCCC3E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937" y="2487361"/>
            <a:ext cx="10996863" cy="51126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 algn="ctr">
              <a:buNone/>
            </a:pPr>
            <a:r>
              <a:rPr lang="cs-CZ" sz="4000" dirty="0"/>
              <a:t>Děkuji za pozornost</a:t>
            </a:r>
            <a:endParaRPr lang="cs-CZ" sz="3200"/>
          </a:p>
        </p:txBody>
      </p:sp>
      <p:pic>
        <p:nvPicPr>
          <p:cNvPr id="4" name="Obrázek 3" descr="Žirafa Rothschildova – Seznam.cz">
            <a:extLst>
              <a:ext uri="{FF2B5EF4-FFF2-40B4-BE49-F238E27FC236}">
                <a16:creationId xmlns:a16="http://schemas.microsoft.com/office/drawing/2014/main" id="{C68FC9C5-E7BB-E23C-64A6-C2D7E2121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4848" y="-3413"/>
            <a:ext cx="3485146" cy="2914454"/>
          </a:xfrm>
          <a:prstGeom prst="rect">
            <a:avLst/>
          </a:prstGeom>
        </p:spPr>
      </p:pic>
      <p:pic>
        <p:nvPicPr>
          <p:cNvPr id="5" name="Obrázek 4" descr="Žirafa Rothschildova | Zoo Olomouc - Svatý Kopeček">
            <a:extLst>
              <a:ext uri="{FF2B5EF4-FFF2-40B4-BE49-F238E27FC236}">
                <a16:creationId xmlns:a16="http://schemas.microsoft.com/office/drawing/2014/main" id="{0757244F-37F3-1738-02E2-612AD4763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" y="-1776"/>
            <a:ext cx="3735804" cy="2490078"/>
          </a:xfrm>
          <a:prstGeom prst="rect">
            <a:avLst/>
          </a:prstGeom>
        </p:spPr>
      </p:pic>
      <p:pic>
        <p:nvPicPr>
          <p:cNvPr id="6" name="Obrázek 5" descr="žirafa rothschildova – Seznam.cz">
            <a:extLst>
              <a:ext uri="{FF2B5EF4-FFF2-40B4-BE49-F238E27FC236}">
                <a16:creationId xmlns:a16="http://schemas.microsoft.com/office/drawing/2014/main" id="{89ECA6E1-EBE8-30CF-9C71-2A57A2983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11" y="2486526"/>
            <a:ext cx="2133600" cy="2667000"/>
          </a:xfrm>
          <a:prstGeom prst="rect">
            <a:avLst/>
          </a:prstGeom>
        </p:spPr>
      </p:pic>
      <p:pic>
        <p:nvPicPr>
          <p:cNvPr id="7" name="Obrázek 6" descr="21. červen: Světový den žiraf - Ekolist.cz">
            <a:extLst>
              <a:ext uri="{FF2B5EF4-FFF2-40B4-BE49-F238E27FC236}">
                <a16:creationId xmlns:a16="http://schemas.microsoft.com/office/drawing/2014/main" id="{B572BB18-B9AF-18F0-7DC0-FCA194EEA9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5848" y="2907858"/>
            <a:ext cx="3104147" cy="206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7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Motiv systému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celář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Office PowerPoint</Application>
  <PresentationFormat>Širokoúhlá obrazovka</PresentationFormat>
  <Paragraphs>20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Motiv systému Office</vt:lpstr>
      <vt:lpstr>ŽIRAFA ROTHSCHILDOVA</vt:lpstr>
      <vt:lpstr>Proč je to rekordman?</vt:lpstr>
      <vt:lpstr>Základní informace </vt:lpstr>
      <vt:lpstr>Proč jsem si ji vybrala?</vt:lpstr>
      <vt:lpstr>Konec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 Vrzáňová</dc:creator>
  <cp:lastModifiedBy>Jana Vrzáňová</cp:lastModifiedBy>
  <cp:revision>275</cp:revision>
  <dcterms:created xsi:type="dcterms:W3CDTF">2024-03-26T07:56:10Z</dcterms:created>
  <dcterms:modified xsi:type="dcterms:W3CDTF">2024-04-02T09:24:00Z</dcterms:modified>
</cp:coreProperties>
</file>